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9" r:id="rId3"/>
    <p:sldId id="261" r:id="rId4"/>
    <p:sldId id="260" r:id="rId5"/>
    <p:sldId id="257" r:id="rId6"/>
    <p:sldId id="258" r:id="rId7"/>
    <p:sldId id="263" r:id="rId8"/>
    <p:sldId id="264" r:id="rId9"/>
    <p:sldId id="265" r:id="rId10"/>
    <p:sldId id="262" r:id="rId11"/>
    <p:sldId id="266" r:id="rId12"/>
    <p:sldId id="267" r:id="rId13"/>
    <p:sldId id="268" r:id="rId14"/>
    <p:sldId id="269" r:id="rId15"/>
    <p:sldId id="270"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D01DB-8117-4ED3-AB3B-ED0C9EE668B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71E1A88-3C56-476F-B02E-57FA07D7FD58}">
      <dgm:prSet/>
      <dgm:spPr/>
      <dgm:t>
        <a:bodyPr/>
        <a:lstStyle/>
        <a:p>
          <a:r>
            <a:rPr lang="en-US" b="0" i="0"/>
            <a:t>During September, at a pre-arranged time</a:t>
          </a:r>
          <a:endParaRPr lang="en-US"/>
        </a:p>
      </dgm:t>
    </dgm:pt>
    <dgm:pt modelId="{21BD659F-9828-4A6B-9423-847074EFD4DF}" type="parTrans" cxnId="{F1F184D4-E651-4C49-A98A-D8F6C166F761}">
      <dgm:prSet/>
      <dgm:spPr/>
      <dgm:t>
        <a:bodyPr/>
        <a:lstStyle/>
        <a:p>
          <a:endParaRPr lang="en-US"/>
        </a:p>
      </dgm:t>
    </dgm:pt>
    <dgm:pt modelId="{9B6BEF96-C5EB-440D-BFBC-79005AF2A935}" type="sibTrans" cxnId="{F1F184D4-E651-4C49-A98A-D8F6C166F761}">
      <dgm:prSet/>
      <dgm:spPr/>
      <dgm:t>
        <a:bodyPr/>
        <a:lstStyle/>
        <a:p>
          <a:endParaRPr lang="en-US"/>
        </a:p>
      </dgm:t>
    </dgm:pt>
    <dgm:pt modelId="{FDB4BCF7-D785-4EAA-9193-D264DA0FF39B}">
      <dgm:prSet/>
      <dgm:spPr/>
      <dgm:t>
        <a:bodyPr/>
        <a:lstStyle/>
        <a:p>
          <a:r>
            <a:rPr lang="en-US" b="1" i="0"/>
            <a:t>LOCATION: </a:t>
          </a:r>
          <a:endParaRPr lang="en-US"/>
        </a:p>
      </dgm:t>
    </dgm:pt>
    <dgm:pt modelId="{04E40BA8-87D4-4A72-8EF1-EBF1DEB25C9E}" type="parTrans" cxnId="{222260CD-332F-4081-A9BA-A68006BC7C25}">
      <dgm:prSet/>
      <dgm:spPr/>
      <dgm:t>
        <a:bodyPr/>
        <a:lstStyle/>
        <a:p>
          <a:endParaRPr lang="en-US"/>
        </a:p>
      </dgm:t>
    </dgm:pt>
    <dgm:pt modelId="{D187764D-DACA-4D49-8ADE-040E2F8437DF}" type="sibTrans" cxnId="{222260CD-332F-4081-A9BA-A68006BC7C25}">
      <dgm:prSet/>
      <dgm:spPr/>
      <dgm:t>
        <a:bodyPr/>
        <a:lstStyle/>
        <a:p>
          <a:endParaRPr lang="en-US"/>
        </a:p>
      </dgm:t>
    </dgm:pt>
    <dgm:pt modelId="{5FDF7360-4D67-4984-AE25-C8BAB2DF1053}">
      <dgm:prSet/>
      <dgm:spPr/>
      <dgm:t>
        <a:bodyPr/>
        <a:lstStyle/>
        <a:p>
          <a:r>
            <a:rPr lang="en-US" b="0" i="0"/>
            <a:t>Student Service Centre</a:t>
          </a:r>
          <a:endParaRPr lang="en-US"/>
        </a:p>
      </dgm:t>
    </dgm:pt>
    <dgm:pt modelId="{AAFACEFE-45C3-4FF2-83B8-66AEBFFA17F6}" type="parTrans" cxnId="{369B2875-CD8B-48BD-B887-C652FA0B0457}">
      <dgm:prSet/>
      <dgm:spPr/>
      <dgm:t>
        <a:bodyPr/>
        <a:lstStyle/>
        <a:p>
          <a:endParaRPr lang="en-US"/>
        </a:p>
      </dgm:t>
    </dgm:pt>
    <dgm:pt modelId="{3103E1BC-4EFC-42D9-B189-6FDF83DABA7C}" type="sibTrans" cxnId="{369B2875-CD8B-48BD-B887-C652FA0B0457}">
      <dgm:prSet/>
      <dgm:spPr/>
      <dgm:t>
        <a:bodyPr/>
        <a:lstStyle/>
        <a:p>
          <a:endParaRPr lang="en-US"/>
        </a:p>
      </dgm:t>
    </dgm:pt>
    <dgm:pt modelId="{A0766D3D-3E56-4A7B-9A5F-054E46422AEB}">
      <dgm:prSet/>
      <dgm:spPr/>
      <dgm:t>
        <a:bodyPr/>
        <a:lstStyle/>
        <a:p>
          <a:r>
            <a:rPr lang="en-US" b="0" i="0"/>
            <a:t>Building A , Groundfloor, Room 28 (Sóstói út 31/B)</a:t>
          </a:r>
          <a:endParaRPr lang="en-US"/>
        </a:p>
      </dgm:t>
    </dgm:pt>
    <dgm:pt modelId="{98ACE7D3-2A2A-4991-BBC7-8160BF84B2AB}" type="parTrans" cxnId="{9D8BA83A-D492-4371-9B7F-AA21A5DC6C20}">
      <dgm:prSet/>
      <dgm:spPr/>
      <dgm:t>
        <a:bodyPr/>
        <a:lstStyle/>
        <a:p>
          <a:endParaRPr lang="en-US"/>
        </a:p>
      </dgm:t>
    </dgm:pt>
    <dgm:pt modelId="{16B764CD-F476-40F3-8250-AE6E3AD45E72}" type="sibTrans" cxnId="{9D8BA83A-D492-4371-9B7F-AA21A5DC6C20}">
      <dgm:prSet/>
      <dgm:spPr/>
      <dgm:t>
        <a:bodyPr/>
        <a:lstStyle/>
        <a:p>
          <a:endParaRPr lang="en-US"/>
        </a:p>
      </dgm:t>
    </dgm:pt>
    <dgm:pt modelId="{A87B1CA4-2DD7-4529-8492-FA6E63F5D61D}">
      <dgm:prSet/>
      <dgm:spPr/>
      <dgm:t>
        <a:bodyPr/>
        <a:lstStyle/>
        <a:p>
          <a:r>
            <a:rPr lang="hu-HU"/>
            <a:t>Katalin Fejérvári</a:t>
          </a:r>
          <a:endParaRPr lang="en-US"/>
        </a:p>
      </dgm:t>
    </dgm:pt>
    <dgm:pt modelId="{E5B3A735-0CF0-43FA-B1DF-D7597A09F351}" type="parTrans" cxnId="{75FFADEF-770F-43B7-9313-BA38287E7C49}">
      <dgm:prSet/>
      <dgm:spPr/>
      <dgm:t>
        <a:bodyPr/>
        <a:lstStyle/>
        <a:p>
          <a:endParaRPr lang="en-US"/>
        </a:p>
      </dgm:t>
    </dgm:pt>
    <dgm:pt modelId="{4824ED23-7E6E-4805-AA5E-0F21CC475562}" type="sibTrans" cxnId="{75FFADEF-770F-43B7-9313-BA38287E7C49}">
      <dgm:prSet/>
      <dgm:spPr/>
      <dgm:t>
        <a:bodyPr/>
        <a:lstStyle/>
        <a:p>
          <a:endParaRPr lang="en-US"/>
        </a:p>
      </dgm:t>
    </dgm:pt>
    <dgm:pt modelId="{5BAC4CAD-BCB8-4B19-909C-65B2BE5A89AF}">
      <dgm:prSet/>
      <dgm:spPr/>
      <dgm:t>
        <a:bodyPr/>
        <a:lstStyle/>
        <a:p>
          <a:r>
            <a:rPr lang="hu-HU" b="1"/>
            <a:t>f</a:t>
          </a:r>
          <a:r>
            <a:rPr lang="hu-HU" b="1" i="0"/>
            <a:t>ejervari.katalin@ny</a:t>
          </a:r>
          <a:r>
            <a:rPr lang="hu-HU" b="1"/>
            <a:t>e.hu</a:t>
          </a:r>
          <a:endParaRPr lang="en-US"/>
        </a:p>
      </dgm:t>
    </dgm:pt>
    <dgm:pt modelId="{F1BB127A-68C3-481F-9C27-98E657108639}" type="parTrans" cxnId="{C2CEEE35-CC78-4537-9E7A-B73D5786361E}">
      <dgm:prSet/>
      <dgm:spPr/>
      <dgm:t>
        <a:bodyPr/>
        <a:lstStyle/>
        <a:p>
          <a:endParaRPr lang="en-US"/>
        </a:p>
      </dgm:t>
    </dgm:pt>
    <dgm:pt modelId="{6043C057-7093-4651-96E4-4A75C793CCF2}" type="sibTrans" cxnId="{C2CEEE35-CC78-4537-9E7A-B73D5786361E}">
      <dgm:prSet/>
      <dgm:spPr/>
      <dgm:t>
        <a:bodyPr/>
        <a:lstStyle/>
        <a:p>
          <a:endParaRPr lang="en-US"/>
        </a:p>
      </dgm:t>
    </dgm:pt>
    <dgm:pt modelId="{1280FEDE-A494-41D7-B5DA-1A1082748A2B}" type="pres">
      <dgm:prSet presAssocID="{504D01DB-8117-4ED3-AB3B-ED0C9EE668BF}" presName="vert0" presStyleCnt="0">
        <dgm:presLayoutVars>
          <dgm:dir/>
          <dgm:animOne val="branch"/>
          <dgm:animLvl val="lvl"/>
        </dgm:presLayoutVars>
      </dgm:prSet>
      <dgm:spPr/>
    </dgm:pt>
    <dgm:pt modelId="{97977256-3A23-44BB-AF3B-0B3F56082DD9}" type="pres">
      <dgm:prSet presAssocID="{271E1A88-3C56-476F-B02E-57FA07D7FD58}" presName="thickLine" presStyleLbl="alignNode1" presStyleIdx="0" presStyleCnt="6"/>
      <dgm:spPr/>
    </dgm:pt>
    <dgm:pt modelId="{37B9C621-4748-457E-9560-C17F8354B9F4}" type="pres">
      <dgm:prSet presAssocID="{271E1A88-3C56-476F-B02E-57FA07D7FD58}" presName="horz1" presStyleCnt="0"/>
      <dgm:spPr/>
    </dgm:pt>
    <dgm:pt modelId="{4A10688B-C7C5-4F40-B013-4CA7F6EF75F0}" type="pres">
      <dgm:prSet presAssocID="{271E1A88-3C56-476F-B02E-57FA07D7FD58}" presName="tx1" presStyleLbl="revTx" presStyleIdx="0" presStyleCnt="6"/>
      <dgm:spPr/>
    </dgm:pt>
    <dgm:pt modelId="{7E37C988-4101-4B23-B607-275A86CD1774}" type="pres">
      <dgm:prSet presAssocID="{271E1A88-3C56-476F-B02E-57FA07D7FD58}" presName="vert1" presStyleCnt="0"/>
      <dgm:spPr/>
    </dgm:pt>
    <dgm:pt modelId="{F241321E-99EC-43D7-BAC7-DC11FCDC7BD9}" type="pres">
      <dgm:prSet presAssocID="{FDB4BCF7-D785-4EAA-9193-D264DA0FF39B}" presName="thickLine" presStyleLbl="alignNode1" presStyleIdx="1" presStyleCnt="6"/>
      <dgm:spPr/>
    </dgm:pt>
    <dgm:pt modelId="{0DF78EEF-0634-4D4B-84D7-E0C3A803998A}" type="pres">
      <dgm:prSet presAssocID="{FDB4BCF7-D785-4EAA-9193-D264DA0FF39B}" presName="horz1" presStyleCnt="0"/>
      <dgm:spPr/>
    </dgm:pt>
    <dgm:pt modelId="{9F988624-36C5-4247-B549-1B10E23C311D}" type="pres">
      <dgm:prSet presAssocID="{FDB4BCF7-D785-4EAA-9193-D264DA0FF39B}" presName="tx1" presStyleLbl="revTx" presStyleIdx="1" presStyleCnt="6"/>
      <dgm:spPr/>
    </dgm:pt>
    <dgm:pt modelId="{537218BB-12FF-4988-B908-EF2213A6A551}" type="pres">
      <dgm:prSet presAssocID="{FDB4BCF7-D785-4EAA-9193-D264DA0FF39B}" presName="vert1" presStyleCnt="0"/>
      <dgm:spPr/>
    </dgm:pt>
    <dgm:pt modelId="{CFDF2DE3-7DAE-440E-8D92-1A487F1A95E7}" type="pres">
      <dgm:prSet presAssocID="{5FDF7360-4D67-4984-AE25-C8BAB2DF1053}" presName="thickLine" presStyleLbl="alignNode1" presStyleIdx="2" presStyleCnt="6"/>
      <dgm:spPr/>
    </dgm:pt>
    <dgm:pt modelId="{904C8FE9-E105-4056-B0CA-92164311FBA9}" type="pres">
      <dgm:prSet presAssocID="{5FDF7360-4D67-4984-AE25-C8BAB2DF1053}" presName="horz1" presStyleCnt="0"/>
      <dgm:spPr/>
    </dgm:pt>
    <dgm:pt modelId="{FD213088-B555-4FCF-A861-36E222702C1A}" type="pres">
      <dgm:prSet presAssocID="{5FDF7360-4D67-4984-AE25-C8BAB2DF1053}" presName="tx1" presStyleLbl="revTx" presStyleIdx="2" presStyleCnt="6"/>
      <dgm:spPr/>
    </dgm:pt>
    <dgm:pt modelId="{42E1E904-4DD4-4692-8BCB-5001A2E45AF7}" type="pres">
      <dgm:prSet presAssocID="{5FDF7360-4D67-4984-AE25-C8BAB2DF1053}" presName="vert1" presStyleCnt="0"/>
      <dgm:spPr/>
    </dgm:pt>
    <dgm:pt modelId="{E919B495-4B7F-4499-83EC-A090AD3240EF}" type="pres">
      <dgm:prSet presAssocID="{A0766D3D-3E56-4A7B-9A5F-054E46422AEB}" presName="thickLine" presStyleLbl="alignNode1" presStyleIdx="3" presStyleCnt="6"/>
      <dgm:spPr/>
    </dgm:pt>
    <dgm:pt modelId="{C235A988-2D21-44CA-8B33-112A190FCFDE}" type="pres">
      <dgm:prSet presAssocID="{A0766D3D-3E56-4A7B-9A5F-054E46422AEB}" presName="horz1" presStyleCnt="0"/>
      <dgm:spPr/>
    </dgm:pt>
    <dgm:pt modelId="{5C03718B-1612-4955-85EE-4AFD973CA642}" type="pres">
      <dgm:prSet presAssocID="{A0766D3D-3E56-4A7B-9A5F-054E46422AEB}" presName="tx1" presStyleLbl="revTx" presStyleIdx="3" presStyleCnt="6"/>
      <dgm:spPr/>
    </dgm:pt>
    <dgm:pt modelId="{B859F16D-923B-4642-9A08-02889C12B310}" type="pres">
      <dgm:prSet presAssocID="{A0766D3D-3E56-4A7B-9A5F-054E46422AEB}" presName="vert1" presStyleCnt="0"/>
      <dgm:spPr/>
    </dgm:pt>
    <dgm:pt modelId="{772EC841-F389-475A-98D5-D7B804905D6C}" type="pres">
      <dgm:prSet presAssocID="{A87B1CA4-2DD7-4529-8492-FA6E63F5D61D}" presName="thickLine" presStyleLbl="alignNode1" presStyleIdx="4" presStyleCnt="6"/>
      <dgm:spPr/>
    </dgm:pt>
    <dgm:pt modelId="{A85AF54E-B636-4FE2-B74B-3E880D228780}" type="pres">
      <dgm:prSet presAssocID="{A87B1CA4-2DD7-4529-8492-FA6E63F5D61D}" presName="horz1" presStyleCnt="0"/>
      <dgm:spPr/>
    </dgm:pt>
    <dgm:pt modelId="{21B0699D-088C-4616-890D-022329B45A8D}" type="pres">
      <dgm:prSet presAssocID="{A87B1CA4-2DD7-4529-8492-FA6E63F5D61D}" presName="tx1" presStyleLbl="revTx" presStyleIdx="4" presStyleCnt="6"/>
      <dgm:spPr/>
    </dgm:pt>
    <dgm:pt modelId="{AF365B69-F95C-40EE-80DC-835DAEB02D35}" type="pres">
      <dgm:prSet presAssocID="{A87B1CA4-2DD7-4529-8492-FA6E63F5D61D}" presName="vert1" presStyleCnt="0"/>
      <dgm:spPr/>
    </dgm:pt>
    <dgm:pt modelId="{807A124D-3DAE-4C7A-BD23-24A66D1F8363}" type="pres">
      <dgm:prSet presAssocID="{5BAC4CAD-BCB8-4B19-909C-65B2BE5A89AF}" presName="thickLine" presStyleLbl="alignNode1" presStyleIdx="5" presStyleCnt="6"/>
      <dgm:spPr/>
    </dgm:pt>
    <dgm:pt modelId="{94BA5763-CD0D-40E2-AB12-ABCD7072B89D}" type="pres">
      <dgm:prSet presAssocID="{5BAC4CAD-BCB8-4B19-909C-65B2BE5A89AF}" presName="horz1" presStyleCnt="0"/>
      <dgm:spPr/>
    </dgm:pt>
    <dgm:pt modelId="{2EA75A36-ACFD-4D00-BAA0-5679E6327E9F}" type="pres">
      <dgm:prSet presAssocID="{5BAC4CAD-BCB8-4B19-909C-65B2BE5A89AF}" presName="tx1" presStyleLbl="revTx" presStyleIdx="5" presStyleCnt="6"/>
      <dgm:spPr/>
    </dgm:pt>
    <dgm:pt modelId="{3CC24AC5-9678-4913-98A3-7150E1E5A143}" type="pres">
      <dgm:prSet presAssocID="{5BAC4CAD-BCB8-4B19-909C-65B2BE5A89AF}" presName="vert1" presStyleCnt="0"/>
      <dgm:spPr/>
    </dgm:pt>
  </dgm:ptLst>
  <dgm:cxnLst>
    <dgm:cxn modelId="{64CAA21E-2FDA-4ED0-915C-D0CFB80A474B}" type="presOf" srcId="{A0766D3D-3E56-4A7B-9A5F-054E46422AEB}" destId="{5C03718B-1612-4955-85EE-4AFD973CA642}" srcOrd="0" destOrd="0" presId="urn:microsoft.com/office/officeart/2008/layout/LinedList"/>
    <dgm:cxn modelId="{1768972E-8ECE-4539-ABEB-9417FDD8C540}" type="presOf" srcId="{A87B1CA4-2DD7-4529-8492-FA6E63F5D61D}" destId="{21B0699D-088C-4616-890D-022329B45A8D}" srcOrd="0" destOrd="0" presId="urn:microsoft.com/office/officeart/2008/layout/LinedList"/>
    <dgm:cxn modelId="{C2CEEE35-CC78-4537-9E7A-B73D5786361E}" srcId="{504D01DB-8117-4ED3-AB3B-ED0C9EE668BF}" destId="{5BAC4CAD-BCB8-4B19-909C-65B2BE5A89AF}" srcOrd="5" destOrd="0" parTransId="{F1BB127A-68C3-481F-9C27-98E657108639}" sibTransId="{6043C057-7093-4651-96E4-4A75C793CCF2}"/>
    <dgm:cxn modelId="{9D8BA83A-D492-4371-9B7F-AA21A5DC6C20}" srcId="{504D01DB-8117-4ED3-AB3B-ED0C9EE668BF}" destId="{A0766D3D-3E56-4A7B-9A5F-054E46422AEB}" srcOrd="3" destOrd="0" parTransId="{98ACE7D3-2A2A-4991-BBC7-8160BF84B2AB}" sibTransId="{16B764CD-F476-40F3-8250-AE6E3AD45E72}"/>
    <dgm:cxn modelId="{6B432D3E-FA7E-4D88-A299-BF9E164329A7}" type="presOf" srcId="{5BAC4CAD-BCB8-4B19-909C-65B2BE5A89AF}" destId="{2EA75A36-ACFD-4D00-BAA0-5679E6327E9F}" srcOrd="0" destOrd="0" presId="urn:microsoft.com/office/officeart/2008/layout/LinedList"/>
    <dgm:cxn modelId="{369B2875-CD8B-48BD-B887-C652FA0B0457}" srcId="{504D01DB-8117-4ED3-AB3B-ED0C9EE668BF}" destId="{5FDF7360-4D67-4984-AE25-C8BAB2DF1053}" srcOrd="2" destOrd="0" parTransId="{AAFACEFE-45C3-4FF2-83B8-66AEBFFA17F6}" sibTransId="{3103E1BC-4EFC-42D9-B189-6FDF83DABA7C}"/>
    <dgm:cxn modelId="{76F1417C-A32D-4EE8-8CA5-DB862F0CBDEE}" type="presOf" srcId="{FDB4BCF7-D785-4EAA-9193-D264DA0FF39B}" destId="{9F988624-36C5-4247-B549-1B10E23C311D}" srcOrd="0" destOrd="0" presId="urn:microsoft.com/office/officeart/2008/layout/LinedList"/>
    <dgm:cxn modelId="{9C072198-EC82-482C-A3C9-709E4543F531}" type="presOf" srcId="{5FDF7360-4D67-4984-AE25-C8BAB2DF1053}" destId="{FD213088-B555-4FCF-A861-36E222702C1A}" srcOrd="0" destOrd="0" presId="urn:microsoft.com/office/officeart/2008/layout/LinedList"/>
    <dgm:cxn modelId="{0F9734A2-6FC7-49E3-BAE8-0AA8E004CF72}" type="presOf" srcId="{504D01DB-8117-4ED3-AB3B-ED0C9EE668BF}" destId="{1280FEDE-A494-41D7-B5DA-1A1082748A2B}" srcOrd="0" destOrd="0" presId="urn:microsoft.com/office/officeart/2008/layout/LinedList"/>
    <dgm:cxn modelId="{CE6D46C1-C15B-4F3A-9276-EE31D28596ED}" type="presOf" srcId="{271E1A88-3C56-476F-B02E-57FA07D7FD58}" destId="{4A10688B-C7C5-4F40-B013-4CA7F6EF75F0}" srcOrd="0" destOrd="0" presId="urn:microsoft.com/office/officeart/2008/layout/LinedList"/>
    <dgm:cxn modelId="{222260CD-332F-4081-A9BA-A68006BC7C25}" srcId="{504D01DB-8117-4ED3-AB3B-ED0C9EE668BF}" destId="{FDB4BCF7-D785-4EAA-9193-D264DA0FF39B}" srcOrd="1" destOrd="0" parTransId="{04E40BA8-87D4-4A72-8EF1-EBF1DEB25C9E}" sibTransId="{D187764D-DACA-4D49-8ADE-040E2F8437DF}"/>
    <dgm:cxn modelId="{F1F184D4-E651-4C49-A98A-D8F6C166F761}" srcId="{504D01DB-8117-4ED3-AB3B-ED0C9EE668BF}" destId="{271E1A88-3C56-476F-B02E-57FA07D7FD58}" srcOrd="0" destOrd="0" parTransId="{21BD659F-9828-4A6B-9423-847074EFD4DF}" sibTransId="{9B6BEF96-C5EB-440D-BFBC-79005AF2A935}"/>
    <dgm:cxn modelId="{75FFADEF-770F-43B7-9313-BA38287E7C49}" srcId="{504D01DB-8117-4ED3-AB3B-ED0C9EE668BF}" destId="{A87B1CA4-2DD7-4529-8492-FA6E63F5D61D}" srcOrd="4" destOrd="0" parTransId="{E5B3A735-0CF0-43FA-B1DF-D7597A09F351}" sibTransId="{4824ED23-7E6E-4805-AA5E-0F21CC475562}"/>
    <dgm:cxn modelId="{AB7D8A97-F7C5-408F-9C39-9B31E4A33706}" type="presParOf" srcId="{1280FEDE-A494-41D7-B5DA-1A1082748A2B}" destId="{97977256-3A23-44BB-AF3B-0B3F56082DD9}" srcOrd="0" destOrd="0" presId="urn:microsoft.com/office/officeart/2008/layout/LinedList"/>
    <dgm:cxn modelId="{F3C2F9D5-DF3D-47DE-BE64-A48569D90D46}" type="presParOf" srcId="{1280FEDE-A494-41D7-B5DA-1A1082748A2B}" destId="{37B9C621-4748-457E-9560-C17F8354B9F4}" srcOrd="1" destOrd="0" presId="urn:microsoft.com/office/officeart/2008/layout/LinedList"/>
    <dgm:cxn modelId="{74DD4C5F-A3BE-4928-9BAD-E482A2D31618}" type="presParOf" srcId="{37B9C621-4748-457E-9560-C17F8354B9F4}" destId="{4A10688B-C7C5-4F40-B013-4CA7F6EF75F0}" srcOrd="0" destOrd="0" presId="urn:microsoft.com/office/officeart/2008/layout/LinedList"/>
    <dgm:cxn modelId="{88626DF0-1075-420D-A882-ACA46EB93F45}" type="presParOf" srcId="{37B9C621-4748-457E-9560-C17F8354B9F4}" destId="{7E37C988-4101-4B23-B607-275A86CD1774}" srcOrd="1" destOrd="0" presId="urn:microsoft.com/office/officeart/2008/layout/LinedList"/>
    <dgm:cxn modelId="{AB521171-1D80-4433-BA19-2D6C213D5E79}" type="presParOf" srcId="{1280FEDE-A494-41D7-B5DA-1A1082748A2B}" destId="{F241321E-99EC-43D7-BAC7-DC11FCDC7BD9}" srcOrd="2" destOrd="0" presId="urn:microsoft.com/office/officeart/2008/layout/LinedList"/>
    <dgm:cxn modelId="{E1523039-C646-4E99-9506-F5906BC7377B}" type="presParOf" srcId="{1280FEDE-A494-41D7-B5DA-1A1082748A2B}" destId="{0DF78EEF-0634-4D4B-84D7-E0C3A803998A}" srcOrd="3" destOrd="0" presId="urn:microsoft.com/office/officeart/2008/layout/LinedList"/>
    <dgm:cxn modelId="{A0372A4E-5190-4A79-BA60-BB0765FCAE1C}" type="presParOf" srcId="{0DF78EEF-0634-4D4B-84D7-E0C3A803998A}" destId="{9F988624-36C5-4247-B549-1B10E23C311D}" srcOrd="0" destOrd="0" presId="urn:microsoft.com/office/officeart/2008/layout/LinedList"/>
    <dgm:cxn modelId="{328657D8-89DC-463D-B533-284532E571C5}" type="presParOf" srcId="{0DF78EEF-0634-4D4B-84D7-E0C3A803998A}" destId="{537218BB-12FF-4988-B908-EF2213A6A551}" srcOrd="1" destOrd="0" presId="urn:microsoft.com/office/officeart/2008/layout/LinedList"/>
    <dgm:cxn modelId="{F8F325E9-ACCF-4D9F-B8CE-7F177D91024C}" type="presParOf" srcId="{1280FEDE-A494-41D7-B5DA-1A1082748A2B}" destId="{CFDF2DE3-7DAE-440E-8D92-1A487F1A95E7}" srcOrd="4" destOrd="0" presId="urn:microsoft.com/office/officeart/2008/layout/LinedList"/>
    <dgm:cxn modelId="{0C6C5A22-F219-4084-B5BA-2F39E3250BAE}" type="presParOf" srcId="{1280FEDE-A494-41D7-B5DA-1A1082748A2B}" destId="{904C8FE9-E105-4056-B0CA-92164311FBA9}" srcOrd="5" destOrd="0" presId="urn:microsoft.com/office/officeart/2008/layout/LinedList"/>
    <dgm:cxn modelId="{33347F5F-E727-496F-8F72-C4D4416FD8D8}" type="presParOf" srcId="{904C8FE9-E105-4056-B0CA-92164311FBA9}" destId="{FD213088-B555-4FCF-A861-36E222702C1A}" srcOrd="0" destOrd="0" presId="urn:microsoft.com/office/officeart/2008/layout/LinedList"/>
    <dgm:cxn modelId="{B930AAA2-1377-4A06-A217-EB590EA79331}" type="presParOf" srcId="{904C8FE9-E105-4056-B0CA-92164311FBA9}" destId="{42E1E904-4DD4-4692-8BCB-5001A2E45AF7}" srcOrd="1" destOrd="0" presId="urn:microsoft.com/office/officeart/2008/layout/LinedList"/>
    <dgm:cxn modelId="{828F5E85-2D0D-418F-853E-28A4EC1FE746}" type="presParOf" srcId="{1280FEDE-A494-41D7-B5DA-1A1082748A2B}" destId="{E919B495-4B7F-4499-83EC-A090AD3240EF}" srcOrd="6" destOrd="0" presId="urn:microsoft.com/office/officeart/2008/layout/LinedList"/>
    <dgm:cxn modelId="{93EA5C77-3C2B-463B-B6A5-C44FC9A210AA}" type="presParOf" srcId="{1280FEDE-A494-41D7-B5DA-1A1082748A2B}" destId="{C235A988-2D21-44CA-8B33-112A190FCFDE}" srcOrd="7" destOrd="0" presId="urn:microsoft.com/office/officeart/2008/layout/LinedList"/>
    <dgm:cxn modelId="{89B4AFB3-B29B-4197-98F0-2150AAF1CEE7}" type="presParOf" srcId="{C235A988-2D21-44CA-8B33-112A190FCFDE}" destId="{5C03718B-1612-4955-85EE-4AFD973CA642}" srcOrd="0" destOrd="0" presId="urn:microsoft.com/office/officeart/2008/layout/LinedList"/>
    <dgm:cxn modelId="{A8138EDF-C385-489B-BADF-738297B8DB49}" type="presParOf" srcId="{C235A988-2D21-44CA-8B33-112A190FCFDE}" destId="{B859F16D-923B-4642-9A08-02889C12B310}" srcOrd="1" destOrd="0" presId="urn:microsoft.com/office/officeart/2008/layout/LinedList"/>
    <dgm:cxn modelId="{37F5B114-B429-4191-89CB-C57F0BC42B71}" type="presParOf" srcId="{1280FEDE-A494-41D7-B5DA-1A1082748A2B}" destId="{772EC841-F389-475A-98D5-D7B804905D6C}" srcOrd="8" destOrd="0" presId="urn:microsoft.com/office/officeart/2008/layout/LinedList"/>
    <dgm:cxn modelId="{EF404466-4674-40FD-9A75-2C551FD29C67}" type="presParOf" srcId="{1280FEDE-A494-41D7-B5DA-1A1082748A2B}" destId="{A85AF54E-B636-4FE2-B74B-3E880D228780}" srcOrd="9" destOrd="0" presId="urn:microsoft.com/office/officeart/2008/layout/LinedList"/>
    <dgm:cxn modelId="{D07A7C20-B74A-452D-9347-4BC8DEA953A1}" type="presParOf" srcId="{A85AF54E-B636-4FE2-B74B-3E880D228780}" destId="{21B0699D-088C-4616-890D-022329B45A8D}" srcOrd="0" destOrd="0" presId="urn:microsoft.com/office/officeart/2008/layout/LinedList"/>
    <dgm:cxn modelId="{A2095392-804E-428C-8F58-C4EA7D2A22CD}" type="presParOf" srcId="{A85AF54E-B636-4FE2-B74B-3E880D228780}" destId="{AF365B69-F95C-40EE-80DC-835DAEB02D35}" srcOrd="1" destOrd="0" presId="urn:microsoft.com/office/officeart/2008/layout/LinedList"/>
    <dgm:cxn modelId="{04DA2210-B355-40E6-98A2-40159F6714FE}" type="presParOf" srcId="{1280FEDE-A494-41D7-B5DA-1A1082748A2B}" destId="{807A124D-3DAE-4C7A-BD23-24A66D1F8363}" srcOrd="10" destOrd="0" presId="urn:microsoft.com/office/officeart/2008/layout/LinedList"/>
    <dgm:cxn modelId="{D48B0884-039D-4356-BF42-65255746E8EA}" type="presParOf" srcId="{1280FEDE-A494-41D7-B5DA-1A1082748A2B}" destId="{94BA5763-CD0D-40E2-AB12-ABCD7072B89D}" srcOrd="11" destOrd="0" presId="urn:microsoft.com/office/officeart/2008/layout/LinedList"/>
    <dgm:cxn modelId="{4066B6FF-C063-4F19-9EB2-A41F0A739AC7}" type="presParOf" srcId="{94BA5763-CD0D-40E2-AB12-ABCD7072B89D}" destId="{2EA75A36-ACFD-4D00-BAA0-5679E6327E9F}" srcOrd="0" destOrd="0" presId="urn:microsoft.com/office/officeart/2008/layout/LinedList"/>
    <dgm:cxn modelId="{7A9E8307-BBB2-4C69-B515-97701380635C}" type="presParOf" srcId="{94BA5763-CD0D-40E2-AB12-ABCD7072B89D}" destId="{3CC24AC5-9678-4913-98A3-7150E1E5A1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32A1B0-51C6-478C-8B51-333A82FF7C0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894659C-5D2E-4D57-8B4C-1F1218E554E0}">
      <dgm:prSet custT="1"/>
      <dgm:spPr/>
      <dgm:t>
        <a:bodyPr/>
        <a:lstStyle/>
        <a:p>
          <a:r>
            <a:rPr lang="en-US" sz="2000" b="1" i="0" dirty="0"/>
            <a:t>FOR PERSONAL ENROLMENT, PLEASE BRING THE FOLLOWING:</a:t>
          </a:r>
          <a:endParaRPr lang="en-US" sz="2000" b="1" dirty="0"/>
        </a:p>
      </dgm:t>
    </dgm:pt>
    <dgm:pt modelId="{CDF53A49-A580-448B-A71F-B20A8F40902C}" type="parTrans" cxnId="{EFD64ACE-5083-4D82-A544-4C34EDC778C6}">
      <dgm:prSet/>
      <dgm:spPr/>
      <dgm:t>
        <a:bodyPr/>
        <a:lstStyle/>
        <a:p>
          <a:endParaRPr lang="en-US" sz="2400"/>
        </a:p>
      </dgm:t>
    </dgm:pt>
    <dgm:pt modelId="{987829C8-1664-4F68-A5F8-F37FDF4BBC70}" type="sibTrans" cxnId="{EFD64ACE-5083-4D82-A544-4C34EDC778C6}">
      <dgm:prSet/>
      <dgm:spPr/>
      <dgm:t>
        <a:bodyPr/>
        <a:lstStyle/>
        <a:p>
          <a:endParaRPr lang="en-US" sz="2400"/>
        </a:p>
      </dgm:t>
    </dgm:pt>
    <dgm:pt modelId="{274D82F2-5BC8-480B-B558-C9CEB6350430}">
      <dgm:prSet custT="1"/>
      <dgm:spPr/>
      <dgm:t>
        <a:bodyPr/>
        <a:lstStyle/>
        <a:p>
          <a:r>
            <a:rPr lang="en-US" sz="1800" b="0" i="0" dirty="0"/>
            <a:t>a printed, completed and signed enrolment sheet</a:t>
          </a:r>
          <a:endParaRPr lang="en-US" sz="1800" dirty="0"/>
        </a:p>
      </dgm:t>
    </dgm:pt>
    <dgm:pt modelId="{2ACA45B9-12D8-4B11-BEFA-1FD599727FB2}" type="parTrans" cxnId="{D8473A0F-F1B7-4EF1-954E-7F048127486E}">
      <dgm:prSet/>
      <dgm:spPr/>
      <dgm:t>
        <a:bodyPr/>
        <a:lstStyle/>
        <a:p>
          <a:endParaRPr lang="en-US" sz="2400"/>
        </a:p>
      </dgm:t>
    </dgm:pt>
    <dgm:pt modelId="{651C3DEE-F0F2-4ED3-AC88-7C4AFF08E837}" type="sibTrans" cxnId="{D8473A0F-F1B7-4EF1-954E-7F048127486E}">
      <dgm:prSet/>
      <dgm:spPr/>
      <dgm:t>
        <a:bodyPr/>
        <a:lstStyle/>
        <a:p>
          <a:endParaRPr lang="en-US" sz="2400"/>
        </a:p>
      </dgm:t>
    </dgm:pt>
    <dgm:pt modelId="{63A40984-1782-4A28-A142-73CB5D8ED92B}">
      <dgm:prSet custT="1"/>
      <dgm:spPr/>
      <dgm:t>
        <a:bodyPr/>
        <a:lstStyle/>
        <a:p>
          <a:r>
            <a:rPr lang="en-US" sz="1800" b="0" i="0" dirty="0"/>
            <a:t>your passport and a photocopy</a:t>
          </a:r>
          <a:endParaRPr lang="en-US" sz="1800" dirty="0"/>
        </a:p>
      </dgm:t>
    </dgm:pt>
    <dgm:pt modelId="{C68FCAE0-D3FF-4653-AED1-52D96AC3D191}" type="parTrans" cxnId="{382B7203-D67C-4060-949C-A0B53B7ED92B}">
      <dgm:prSet/>
      <dgm:spPr/>
      <dgm:t>
        <a:bodyPr/>
        <a:lstStyle/>
        <a:p>
          <a:endParaRPr lang="en-US" sz="2400"/>
        </a:p>
      </dgm:t>
    </dgm:pt>
    <dgm:pt modelId="{7B33B791-7A44-4A9E-B8B4-25A6C9C2AA69}" type="sibTrans" cxnId="{382B7203-D67C-4060-949C-A0B53B7ED92B}">
      <dgm:prSet/>
      <dgm:spPr/>
      <dgm:t>
        <a:bodyPr/>
        <a:lstStyle/>
        <a:p>
          <a:endParaRPr lang="en-US" sz="2400"/>
        </a:p>
      </dgm:t>
    </dgm:pt>
    <dgm:pt modelId="{72078D93-9D99-4345-9FDB-3C4A3594E9FD}">
      <dgm:prSet custT="1"/>
      <dgm:spPr/>
      <dgm:t>
        <a:bodyPr/>
        <a:lstStyle/>
        <a:p>
          <a:r>
            <a:rPr lang="en-US" sz="1800" b="0" i="0" dirty="0"/>
            <a:t>Language exam certificate (original document, and a certified translation in English or Hungarian) - if available</a:t>
          </a:r>
          <a:endParaRPr lang="en-US" sz="1800" dirty="0"/>
        </a:p>
      </dgm:t>
    </dgm:pt>
    <dgm:pt modelId="{796F9ABF-4203-4091-81D2-E84E6C43C9DD}" type="parTrans" cxnId="{E26DA3E3-ADF9-41E0-A6C6-928CDEB8F3DF}">
      <dgm:prSet/>
      <dgm:spPr/>
      <dgm:t>
        <a:bodyPr/>
        <a:lstStyle/>
        <a:p>
          <a:endParaRPr lang="en-US" sz="2400"/>
        </a:p>
      </dgm:t>
    </dgm:pt>
    <dgm:pt modelId="{FFE315BD-5538-48B0-AB90-D35C8427C018}" type="sibTrans" cxnId="{E26DA3E3-ADF9-41E0-A6C6-928CDEB8F3DF}">
      <dgm:prSet/>
      <dgm:spPr/>
      <dgm:t>
        <a:bodyPr/>
        <a:lstStyle/>
        <a:p>
          <a:endParaRPr lang="en-US" sz="2400"/>
        </a:p>
      </dgm:t>
    </dgm:pt>
    <dgm:pt modelId="{488227E2-CB02-4C1A-8F2F-020AAF9BC288}">
      <dgm:prSet custT="1"/>
      <dgm:spPr/>
      <dgm:t>
        <a:bodyPr/>
        <a:lstStyle/>
        <a:p>
          <a:r>
            <a:rPr lang="en-US" sz="1800" b="0" i="0" dirty="0"/>
            <a:t>Training contract in 4 copies (3 in English and 1 in Hungarian)</a:t>
          </a:r>
          <a:endParaRPr lang="en-US" sz="1800" dirty="0"/>
        </a:p>
      </dgm:t>
    </dgm:pt>
    <dgm:pt modelId="{B420D983-4003-4987-8363-24749793063F}" type="parTrans" cxnId="{1A4B6C13-1B2F-4ED6-99B2-7531D82D9A80}">
      <dgm:prSet/>
      <dgm:spPr/>
      <dgm:t>
        <a:bodyPr/>
        <a:lstStyle/>
        <a:p>
          <a:endParaRPr lang="en-US" sz="2400"/>
        </a:p>
      </dgm:t>
    </dgm:pt>
    <dgm:pt modelId="{C02A1639-6847-4DFC-A614-32C96EC257D0}" type="sibTrans" cxnId="{1A4B6C13-1B2F-4ED6-99B2-7531D82D9A80}">
      <dgm:prSet/>
      <dgm:spPr/>
      <dgm:t>
        <a:bodyPr/>
        <a:lstStyle/>
        <a:p>
          <a:endParaRPr lang="en-US" sz="2400"/>
        </a:p>
      </dgm:t>
    </dgm:pt>
    <dgm:pt modelId="{EBE120FD-01FE-4A4B-9CA2-294D4589B587}">
      <dgm:prSet custT="1"/>
      <dgm:spPr/>
      <dgm:t>
        <a:bodyPr/>
        <a:lstStyle/>
        <a:p>
          <a:r>
            <a:rPr lang="en-US" sz="1800" b="0" i="0" dirty="0"/>
            <a:t>Medical certificate (original document, and a certified translation in English or Hungarian)</a:t>
          </a:r>
          <a:endParaRPr lang="en-US" sz="1800" dirty="0"/>
        </a:p>
      </dgm:t>
    </dgm:pt>
    <dgm:pt modelId="{4B4E0D7C-A5DC-48B2-B66A-5D26D30E5E7B}" type="parTrans" cxnId="{2E082CBC-F614-4905-BEF9-5D8CB5289B37}">
      <dgm:prSet/>
      <dgm:spPr/>
      <dgm:t>
        <a:bodyPr/>
        <a:lstStyle/>
        <a:p>
          <a:endParaRPr lang="en-US" sz="2400"/>
        </a:p>
      </dgm:t>
    </dgm:pt>
    <dgm:pt modelId="{BA5A8FA9-C289-41EC-AE27-3CFD694522F1}" type="sibTrans" cxnId="{2E082CBC-F614-4905-BEF9-5D8CB5289B37}">
      <dgm:prSet/>
      <dgm:spPr/>
      <dgm:t>
        <a:bodyPr/>
        <a:lstStyle/>
        <a:p>
          <a:endParaRPr lang="en-US" sz="2400"/>
        </a:p>
      </dgm:t>
    </dgm:pt>
    <dgm:pt modelId="{D700CF42-2535-4B43-8138-16C2F385079A}">
      <dgm:prSet custT="1"/>
      <dgm:spPr/>
      <dgm:t>
        <a:bodyPr/>
        <a:lstStyle/>
        <a:p>
          <a:r>
            <a:rPr lang="hu-HU" sz="1800" b="0" i="0" dirty="0"/>
            <a:t>1</a:t>
          </a:r>
          <a:r>
            <a:rPr lang="en-US" sz="1800" b="0" i="0" dirty="0"/>
            <a:t> ID picture (3.5 x 4.5 cm) with your name and the date of birth on the back</a:t>
          </a:r>
          <a:endParaRPr lang="en-US" sz="1800" dirty="0"/>
        </a:p>
      </dgm:t>
    </dgm:pt>
    <dgm:pt modelId="{70BAF37A-4061-49E6-AFFA-6BC6B11166D3}" type="parTrans" cxnId="{304DA941-B6FD-447D-8FCE-971B01893FAD}">
      <dgm:prSet/>
      <dgm:spPr/>
      <dgm:t>
        <a:bodyPr/>
        <a:lstStyle/>
        <a:p>
          <a:endParaRPr lang="en-US" sz="2400"/>
        </a:p>
      </dgm:t>
    </dgm:pt>
    <dgm:pt modelId="{6A78581F-0B22-4444-9934-14E4CF39AFF4}" type="sibTrans" cxnId="{304DA941-B6FD-447D-8FCE-971B01893FAD}">
      <dgm:prSet/>
      <dgm:spPr/>
      <dgm:t>
        <a:bodyPr/>
        <a:lstStyle/>
        <a:p>
          <a:endParaRPr lang="en-US" sz="2400"/>
        </a:p>
      </dgm:t>
    </dgm:pt>
    <dgm:pt modelId="{1B0CDA0C-39F2-42BD-A0CE-383CF68EC196}">
      <dgm:prSet custT="1"/>
      <dgm:spPr/>
      <dgm:t>
        <a:bodyPr/>
        <a:lstStyle/>
        <a:p>
          <a:r>
            <a:rPr lang="en-US" sz="1800" b="0" i="0" dirty="0"/>
            <a:t>the original documents taken into account in the decision of acceptance:</a:t>
          </a:r>
          <a:endParaRPr lang="en-US" sz="1800" dirty="0"/>
        </a:p>
      </dgm:t>
    </dgm:pt>
    <dgm:pt modelId="{70D3BD22-C60E-476F-A29E-BFC4548B8B46}" type="parTrans" cxnId="{F320A021-C423-4EFE-872B-FE8C7C5D3570}">
      <dgm:prSet/>
      <dgm:spPr/>
      <dgm:t>
        <a:bodyPr/>
        <a:lstStyle/>
        <a:p>
          <a:endParaRPr lang="en-US" sz="2400"/>
        </a:p>
      </dgm:t>
    </dgm:pt>
    <dgm:pt modelId="{75103894-78A0-463D-8AF8-D2BFB359B19A}" type="sibTrans" cxnId="{F320A021-C423-4EFE-872B-FE8C7C5D3570}">
      <dgm:prSet/>
      <dgm:spPr/>
      <dgm:t>
        <a:bodyPr/>
        <a:lstStyle/>
        <a:p>
          <a:endParaRPr lang="en-US" sz="2400"/>
        </a:p>
      </dgm:t>
    </dgm:pt>
    <dgm:pt modelId="{DEF99FAF-5EC1-4CBC-B11D-8D04D169EDEA}">
      <dgm:prSet custT="1"/>
      <dgm:spPr/>
      <dgm:t>
        <a:bodyPr/>
        <a:lstStyle/>
        <a:p>
          <a:r>
            <a:rPr lang="en-US" sz="1800" b="0" i="0"/>
            <a:t>o in Bachelor studies, the high school diploma(s) in original language and in English;</a:t>
          </a:r>
          <a:endParaRPr lang="en-US" sz="1800"/>
        </a:p>
      </dgm:t>
    </dgm:pt>
    <dgm:pt modelId="{5A3E7D41-40B4-4342-B3BB-E33BB9E8DEFA}" type="parTrans" cxnId="{9F876D26-C959-4CF7-B145-FE03030F565A}">
      <dgm:prSet/>
      <dgm:spPr/>
      <dgm:t>
        <a:bodyPr/>
        <a:lstStyle/>
        <a:p>
          <a:endParaRPr lang="en-US" sz="2400"/>
        </a:p>
      </dgm:t>
    </dgm:pt>
    <dgm:pt modelId="{55E90D34-179E-417C-97EA-4B578F4D9099}" type="sibTrans" cxnId="{9F876D26-C959-4CF7-B145-FE03030F565A}">
      <dgm:prSet/>
      <dgm:spPr/>
      <dgm:t>
        <a:bodyPr/>
        <a:lstStyle/>
        <a:p>
          <a:endParaRPr lang="en-US" sz="2400"/>
        </a:p>
      </dgm:t>
    </dgm:pt>
    <dgm:pt modelId="{85D75C6C-EADA-464C-8A18-2DA0C1A14423}">
      <dgm:prSet custT="1"/>
      <dgm:spPr/>
      <dgm:t>
        <a:bodyPr/>
        <a:lstStyle/>
        <a:p>
          <a:r>
            <a:rPr lang="en-US" sz="1800" b="0" i="0"/>
            <a:t>o in Master studies, the higher education degree certificate(s) in original language and in English;</a:t>
          </a:r>
          <a:endParaRPr lang="en-US" sz="1800"/>
        </a:p>
      </dgm:t>
    </dgm:pt>
    <dgm:pt modelId="{10062B54-A3FB-4975-8DF7-20563B0B9D88}" type="parTrans" cxnId="{E706BB18-60AC-4B6C-8C41-1A0A39D19CC0}">
      <dgm:prSet/>
      <dgm:spPr/>
      <dgm:t>
        <a:bodyPr/>
        <a:lstStyle/>
        <a:p>
          <a:endParaRPr lang="en-US" sz="2400"/>
        </a:p>
      </dgm:t>
    </dgm:pt>
    <dgm:pt modelId="{E10CB53F-F59D-4D52-A439-F3E943C9215F}" type="sibTrans" cxnId="{E706BB18-60AC-4B6C-8C41-1A0A39D19CC0}">
      <dgm:prSet/>
      <dgm:spPr/>
      <dgm:t>
        <a:bodyPr/>
        <a:lstStyle/>
        <a:p>
          <a:endParaRPr lang="en-US" sz="2400"/>
        </a:p>
      </dgm:t>
    </dgm:pt>
    <dgm:pt modelId="{61CB867F-661C-4719-A1B8-267047A36C77}">
      <dgm:prSet custT="1"/>
      <dgm:spPr/>
      <dgm:t>
        <a:bodyPr/>
        <a:lstStyle/>
        <a:p>
          <a:r>
            <a:rPr lang="en-US" sz="1800" b="0" i="0" dirty="0"/>
            <a:t>and photocopies of the original high school diploma, the degree certificate(s).</a:t>
          </a:r>
          <a:endParaRPr lang="en-US" sz="1800" dirty="0"/>
        </a:p>
      </dgm:t>
    </dgm:pt>
    <dgm:pt modelId="{AF52B949-2D1D-49C2-8403-E8D9EA0F4409}" type="parTrans" cxnId="{317C17EE-7C45-4896-8A8C-9BB233A7B97A}">
      <dgm:prSet/>
      <dgm:spPr/>
      <dgm:t>
        <a:bodyPr/>
        <a:lstStyle/>
        <a:p>
          <a:endParaRPr lang="en-US" sz="2400"/>
        </a:p>
      </dgm:t>
    </dgm:pt>
    <dgm:pt modelId="{4A30EB18-3B21-48B0-B17F-96B1227AF445}" type="sibTrans" cxnId="{317C17EE-7C45-4896-8A8C-9BB233A7B97A}">
      <dgm:prSet/>
      <dgm:spPr/>
      <dgm:t>
        <a:bodyPr/>
        <a:lstStyle/>
        <a:p>
          <a:endParaRPr lang="en-US" sz="2400"/>
        </a:p>
      </dgm:t>
    </dgm:pt>
    <dgm:pt modelId="{C7626E68-3F61-4C63-B964-3BBE3BE95690}">
      <dgm:prSet custT="1"/>
      <dgm:spPr/>
      <dgm:t>
        <a:bodyPr/>
        <a:lstStyle/>
        <a:p>
          <a:r>
            <a:rPr lang="en-US" sz="1800" b="0" i="0" dirty="0"/>
            <a:t>Original copy of the Final Letter of Admission and </a:t>
          </a:r>
          <a:r>
            <a:rPr lang="en-US" sz="1800" b="0" i="0" dirty="0" err="1"/>
            <a:t>and</a:t>
          </a:r>
          <a:r>
            <a:rPr lang="en-US" sz="1800" b="0" i="0" dirty="0"/>
            <a:t> a photocopy</a:t>
          </a:r>
          <a:endParaRPr lang="en-US" sz="1800" dirty="0"/>
        </a:p>
      </dgm:t>
    </dgm:pt>
    <dgm:pt modelId="{4649BA9A-7F68-4699-A2B9-36E389A459E2}" type="parTrans" cxnId="{A9219529-45A5-4DFF-97A9-D236E21049A1}">
      <dgm:prSet/>
      <dgm:spPr/>
      <dgm:t>
        <a:bodyPr/>
        <a:lstStyle/>
        <a:p>
          <a:endParaRPr lang="en-US" sz="2400"/>
        </a:p>
      </dgm:t>
    </dgm:pt>
    <dgm:pt modelId="{E09891B1-37FC-4FD2-AE1A-5BC4605CA856}" type="sibTrans" cxnId="{A9219529-45A5-4DFF-97A9-D236E21049A1}">
      <dgm:prSet/>
      <dgm:spPr/>
      <dgm:t>
        <a:bodyPr/>
        <a:lstStyle/>
        <a:p>
          <a:endParaRPr lang="en-US" sz="2400"/>
        </a:p>
      </dgm:t>
    </dgm:pt>
    <dgm:pt modelId="{F52AE7B9-0BC3-4901-B6AA-443C86EB14A9}" type="pres">
      <dgm:prSet presAssocID="{6D32A1B0-51C6-478C-8B51-333A82FF7C0B}" presName="diagram" presStyleCnt="0">
        <dgm:presLayoutVars>
          <dgm:dir/>
          <dgm:resizeHandles val="exact"/>
        </dgm:presLayoutVars>
      </dgm:prSet>
      <dgm:spPr/>
    </dgm:pt>
    <dgm:pt modelId="{172497FA-3889-4661-9DED-8C463D4D1AF8}" type="pres">
      <dgm:prSet presAssocID="{4894659C-5D2E-4D57-8B4C-1F1218E554E0}" presName="node" presStyleLbl="node1" presStyleIdx="0" presStyleCnt="12">
        <dgm:presLayoutVars>
          <dgm:bulletEnabled val="1"/>
        </dgm:presLayoutVars>
      </dgm:prSet>
      <dgm:spPr/>
    </dgm:pt>
    <dgm:pt modelId="{8B494985-2DB9-436A-9C0F-05154E8AD988}" type="pres">
      <dgm:prSet presAssocID="{987829C8-1664-4F68-A5F8-F37FDF4BBC70}" presName="sibTrans" presStyleCnt="0"/>
      <dgm:spPr/>
    </dgm:pt>
    <dgm:pt modelId="{C3C29E9E-27E1-490B-A72D-E86F802BD0D9}" type="pres">
      <dgm:prSet presAssocID="{274D82F2-5BC8-480B-B558-C9CEB6350430}" presName="node" presStyleLbl="node1" presStyleIdx="1" presStyleCnt="12">
        <dgm:presLayoutVars>
          <dgm:bulletEnabled val="1"/>
        </dgm:presLayoutVars>
      </dgm:prSet>
      <dgm:spPr/>
    </dgm:pt>
    <dgm:pt modelId="{9E66A3AD-E6AC-48D1-828D-E92338CA7FC8}" type="pres">
      <dgm:prSet presAssocID="{651C3DEE-F0F2-4ED3-AC88-7C4AFF08E837}" presName="sibTrans" presStyleCnt="0"/>
      <dgm:spPr/>
    </dgm:pt>
    <dgm:pt modelId="{DBA51499-68C9-405A-BE6E-E942C236D9F6}" type="pres">
      <dgm:prSet presAssocID="{63A40984-1782-4A28-A142-73CB5D8ED92B}" presName="node" presStyleLbl="node1" presStyleIdx="2" presStyleCnt="12">
        <dgm:presLayoutVars>
          <dgm:bulletEnabled val="1"/>
        </dgm:presLayoutVars>
      </dgm:prSet>
      <dgm:spPr/>
    </dgm:pt>
    <dgm:pt modelId="{4BFCC567-083A-4F1F-A57B-E0333B3207BB}" type="pres">
      <dgm:prSet presAssocID="{7B33B791-7A44-4A9E-B8B4-25A6C9C2AA69}" presName="sibTrans" presStyleCnt="0"/>
      <dgm:spPr/>
    </dgm:pt>
    <dgm:pt modelId="{CC1B5104-1F5F-464B-9CB5-06D39CA912DB}" type="pres">
      <dgm:prSet presAssocID="{72078D93-9D99-4345-9FDB-3C4A3594E9FD}" presName="node" presStyleLbl="node1" presStyleIdx="3" presStyleCnt="12">
        <dgm:presLayoutVars>
          <dgm:bulletEnabled val="1"/>
        </dgm:presLayoutVars>
      </dgm:prSet>
      <dgm:spPr/>
    </dgm:pt>
    <dgm:pt modelId="{CEE83E2E-B3A6-4627-A49B-F421DF81A644}" type="pres">
      <dgm:prSet presAssocID="{FFE315BD-5538-48B0-AB90-D35C8427C018}" presName="sibTrans" presStyleCnt="0"/>
      <dgm:spPr/>
    </dgm:pt>
    <dgm:pt modelId="{BADA0BA7-B410-46CB-9C33-9C6043B7289E}" type="pres">
      <dgm:prSet presAssocID="{488227E2-CB02-4C1A-8F2F-020AAF9BC288}" presName="node" presStyleLbl="node1" presStyleIdx="4" presStyleCnt="12">
        <dgm:presLayoutVars>
          <dgm:bulletEnabled val="1"/>
        </dgm:presLayoutVars>
      </dgm:prSet>
      <dgm:spPr/>
    </dgm:pt>
    <dgm:pt modelId="{9831B37B-18E9-4651-9E1D-12E7BC4DD5AE}" type="pres">
      <dgm:prSet presAssocID="{C02A1639-6847-4DFC-A614-32C96EC257D0}" presName="sibTrans" presStyleCnt="0"/>
      <dgm:spPr/>
    </dgm:pt>
    <dgm:pt modelId="{E3B367BF-E677-4DD1-983C-276997744CC0}" type="pres">
      <dgm:prSet presAssocID="{EBE120FD-01FE-4A4B-9CA2-294D4589B587}" presName="node" presStyleLbl="node1" presStyleIdx="5" presStyleCnt="12">
        <dgm:presLayoutVars>
          <dgm:bulletEnabled val="1"/>
        </dgm:presLayoutVars>
      </dgm:prSet>
      <dgm:spPr/>
    </dgm:pt>
    <dgm:pt modelId="{53109D34-FE10-4239-8169-9B54E589744E}" type="pres">
      <dgm:prSet presAssocID="{BA5A8FA9-C289-41EC-AE27-3CFD694522F1}" presName="sibTrans" presStyleCnt="0"/>
      <dgm:spPr/>
    </dgm:pt>
    <dgm:pt modelId="{4C118FD3-D816-47C6-BD50-C15900DF9C2C}" type="pres">
      <dgm:prSet presAssocID="{D700CF42-2535-4B43-8138-16C2F385079A}" presName="node" presStyleLbl="node1" presStyleIdx="6" presStyleCnt="12">
        <dgm:presLayoutVars>
          <dgm:bulletEnabled val="1"/>
        </dgm:presLayoutVars>
      </dgm:prSet>
      <dgm:spPr/>
    </dgm:pt>
    <dgm:pt modelId="{4FC7FE48-0B25-40BE-AC74-7CF05FC661F2}" type="pres">
      <dgm:prSet presAssocID="{6A78581F-0B22-4444-9934-14E4CF39AFF4}" presName="sibTrans" presStyleCnt="0"/>
      <dgm:spPr/>
    </dgm:pt>
    <dgm:pt modelId="{75203FE1-6CCE-46C2-A904-4D1B69E331F9}" type="pres">
      <dgm:prSet presAssocID="{1B0CDA0C-39F2-42BD-A0CE-383CF68EC196}" presName="node" presStyleLbl="node1" presStyleIdx="7" presStyleCnt="12">
        <dgm:presLayoutVars>
          <dgm:bulletEnabled val="1"/>
        </dgm:presLayoutVars>
      </dgm:prSet>
      <dgm:spPr/>
    </dgm:pt>
    <dgm:pt modelId="{6E145C65-125E-4F8C-8603-46D7494BE7A2}" type="pres">
      <dgm:prSet presAssocID="{75103894-78A0-463D-8AF8-D2BFB359B19A}" presName="sibTrans" presStyleCnt="0"/>
      <dgm:spPr/>
    </dgm:pt>
    <dgm:pt modelId="{1A37C95E-BCE1-4091-A738-CE3D8A6DBAD1}" type="pres">
      <dgm:prSet presAssocID="{DEF99FAF-5EC1-4CBC-B11D-8D04D169EDEA}" presName="node" presStyleLbl="node1" presStyleIdx="8" presStyleCnt="12">
        <dgm:presLayoutVars>
          <dgm:bulletEnabled val="1"/>
        </dgm:presLayoutVars>
      </dgm:prSet>
      <dgm:spPr/>
    </dgm:pt>
    <dgm:pt modelId="{78893D9D-E8AF-4BC5-AA96-992EE95AEE91}" type="pres">
      <dgm:prSet presAssocID="{55E90D34-179E-417C-97EA-4B578F4D9099}" presName="sibTrans" presStyleCnt="0"/>
      <dgm:spPr/>
    </dgm:pt>
    <dgm:pt modelId="{BB941907-23D5-4F5D-B04A-D3931D4DA0AB}" type="pres">
      <dgm:prSet presAssocID="{85D75C6C-EADA-464C-8A18-2DA0C1A14423}" presName="node" presStyleLbl="node1" presStyleIdx="9" presStyleCnt="12">
        <dgm:presLayoutVars>
          <dgm:bulletEnabled val="1"/>
        </dgm:presLayoutVars>
      </dgm:prSet>
      <dgm:spPr/>
    </dgm:pt>
    <dgm:pt modelId="{42DFAC82-0044-4069-BB7F-2CB0ACA4D408}" type="pres">
      <dgm:prSet presAssocID="{E10CB53F-F59D-4D52-A439-F3E943C9215F}" presName="sibTrans" presStyleCnt="0"/>
      <dgm:spPr/>
    </dgm:pt>
    <dgm:pt modelId="{D7EA5FA5-2075-4CD0-B856-71F639388424}" type="pres">
      <dgm:prSet presAssocID="{61CB867F-661C-4719-A1B8-267047A36C77}" presName="node" presStyleLbl="node1" presStyleIdx="10" presStyleCnt="12">
        <dgm:presLayoutVars>
          <dgm:bulletEnabled val="1"/>
        </dgm:presLayoutVars>
      </dgm:prSet>
      <dgm:spPr/>
    </dgm:pt>
    <dgm:pt modelId="{D1CAD975-0642-4911-8AF4-F8AEBD1FF043}" type="pres">
      <dgm:prSet presAssocID="{4A30EB18-3B21-48B0-B17F-96B1227AF445}" presName="sibTrans" presStyleCnt="0"/>
      <dgm:spPr/>
    </dgm:pt>
    <dgm:pt modelId="{CD908ACF-DE94-4CC8-B790-A88DA844328E}" type="pres">
      <dgm:prSet presAssocID="{C7626E68-3F61-4C63-B964-3BBE3BE95690}" presName="node" presStyleLbl="node1" presStyleIdx="11" presStyleCnt="12">
        <dgm:presLayoutVars>
          <dgm:bulletEnabled val="1"/>
        </dgm:presLayoutVars>
      </dgm:prSet>
      <dgm:spPr/>
    </dgm:pt>
  </dgm:ptLst>
  <dgm:cxnLst>
    <dgm:cxn modelId="{382B7203-D67C-4060-949C-A0B53B7ED92B}" srcId="{6D32A1B0-51C6-478C-8B51-333A82FF7C0B}" destId="{63A40984-1782-4A28-A142-73CB5D8ED92B}" srcOrd="2" destOrd="0" parTransId="{C68FCAE0-D3FF-4653-AED1-52D96AC3D191}" sibTransId="{7B33B791-7A44-4A9E-B8B4-25A6C9C2AA69}"/>
    <dgm:cxn modelId="{D8473A0F-F1B7-4EF1-954E-7F048127486E}" srcId="{6D32A1B0-51C6-478C-8B51-333A82FF7C0B}" destId="{274D82F2-5BC8-480B-B558-C9CEB6350430}" srcOrd="1" destOrd="0" parTransId="{2ACA45B9-12D8-4B11-BEFA-1FD599727FB2}" sibTransId="{651C3DEE-F0F2-4ED3-AC88-7C4AFF08E837}"/>
    <dgm:cxn modelId="{1A4B6C13-1B2F-4ED6-99B2-7531D82D9A80}" srcId="{6D32A1B0-51C6-478C-8B51-333A82FF7C0B}" destId="{488227E2-CB02-4C1A-8F2F-020AAF9BC288}" srcOrd="4" destOrd="0" parTransId="{B420D983-4003-4987-8363-24749793063F}" sibTransId="{C02A1639-6847-4DFC-A614-32C96EC257D0}"/>
    <dgm:cxn modelId="{E706BB18-60AC-4B6C-8C41-1A0A39D19CC0}" srcId="{6D32A1B0-51C6-478C-8B51-333A82FF7C0B}" destId="{85D75C6C-EADA-464C-8A18-2DA0C1A14423}" srcOrd="9" destOrd="0" parTransId="{10062B54-A3FB-4975-8DF7-20563B0B9D88}" sibTransId="{E10CB53F-F59D-4D52-A439-F3E943C9215F}"/>
    <dgm:cxn modelId="{F320A021-C423-4EFE-872B-FE8C7C5D3570}" srcId="{6D32A1B0-51C6-478C-8B51-333A82FF7C0B}" destId="{1B0CDA0C-39F2-42BD-A0CE-383CF68EC196}" srcOrd="7" destOrd="0" parTransId="{70D3BD22-C60E-476F-A29E-BFC4548B8B46}" sibTransId="{75103894-78A0-463D-8AF8-D2BFB359B19A}"/>
    <dgm:cxn modelId="{9F876D26-C959-4CF7-B145-FE03030F565A}" srcId="{6D32A1B0-51C6-478C-8B51-333A82FF7C0B}" destId="{DEF99FAF-5EC1-4CBC-B11D-8D04D169EDEA}" srcOrd="8" destOrd="0" parTransId="{5A3E7D41-40B4-4342-B3BB-E33BB9E8DEFA}" sibTransId="{55E90D34-179E-417C-97EA-4B578F4D9099}"/>
    <dgm:cxn modelId="{A9219529-45A5-4DFF-97A9-D236E21049A1}" srcId="{6D32A1B0-51C6-478C-8B51-333A82FF7C0B}" destId="{C7626E68-3F61-4C63-B964-3BBE3BE95690}" srcOrd="11" destOrd="0" parTransId="{4649BA9A-7F68-4699-A2B9-36E389A459E2}" sibTransId="{E09891B1-37FC-4FD2-AE1A-5BC4605CA856}"/>
    <dgm:cxn modelId="{AA26473E-1311-4309-BE6A-9041FFA383BA}" type="presOf" srcId="{63A40984-1782-4A28-A142-73CB5D8ED92B}" destId="{DBA51499-68C9-405A-BE6E-E942C236D9F6}" srcOrd="0" destOrd="0" presId="urn:microsoft.com/office/officeart/2005/8/layout/default"/>
    <dgm:cxn modelId="{304DA941-B6FD-447D-8FCE-971B01893FAD}" srcId="{6D32A1B0-51C6-478C-8B51-333A82FF7C0B}" destId="{D700CF42-2535-4B43-8138-16C2F385079A}" srcOrd="6" destOrd="0" parTransId="{70BAF37A-4061-49E6-AFFA-6BC6B11166D3}" sibTransId="{6A78581F-0B22-4444-9934-14E4CF39AFF4}"/>
    <dgm:cxn modelId="{AEF07B43-10E5-49A0-8C6F-EE3D8EF01B0A}" type="presOf" srcId="{6D32A1B0-51C6-478C-8B51-333A82FF7C0B}" destId="{F52AE7B9-0BC3-4901-B6AA-443C86EB14A9}" srcOrd="0" destOrd="0" presId="urn:microsoft.com/office/officeart/2005/8/layout/default"/>
    <dgm:cxn modelId="{261AA845-0628-4236-827C-2163E8080111}" type="presOf" srcId="{D700CF42-2535-4B43-8138-16C2F385079A}" destId="{4C118FD3-D816-47C6-BD50-C15900DF9C2C}" srcOrd="0" destOrd="0" presId="urn:microsoft.com/office/officeart/2005/8/layout/default"/>
    <dgm:cxn modelId="{A9BD0E4D-696C-4946-ACAD-5B1B83D292DF}" type="presOf" srcId="{61CB867F-661C-4719-A1B8-267047A36C77}" destId="{D7EA5FA5-2075-4CD0-B856-71F639388424}" srcOrd="0" destOrd="0" presId="urn:microsoft.com/office/officeart/2005/8/layout/default"/>
    <dgm:cxn modelId="{EEF08C4F-80B8-4816-8ACB-8235BEB38068}" type="presOf" srcId="{1B0CDA0C-39F2-42BD-A0CE-383CF68EC196}" destId="{75203FE1-6CCE-46C2-A904-4D1B69E331F9}" srcOrd="0" destOrd="0" presId="urn:microsoft.com/office/officeart/2005/8/layout/default"/>
    <dgm:cxn modelId="{8B490277-FCFA-4F5A-A3CB-500683564F49}" type="presOf" srcId="{85D75C6C-EADA-464C-8A18-2DA0C1A14423}" destId="{BB941907-23D5-4F5D-B04A-D3931D4DA0AB}" srcOrd="0" destOrd="0" presId="urn:microsoft.com/office/officeart/2005/8/layout/default"/>
    <dgm:cxn modelId="{2D2B0884-0131-4275-A955-1FCC452CC5B8}" type="presOf" srcId="{C7626E68-3F61-4C63-B964-3BBE3BE95690}" destId="{CD908ACF-DE94-4CC8-B790-A88DA844328E}" srcOrd="0" destOrd="0" presId="urn:microsoft.com/office/officeart/2005/8/layout/default"/>
    <dgm:cxn modelId="{8EA56292-2585-4883-B5FF-6F8F0E741E0C}" type="presOf" srcId="{488227E2-CB02-4C1A-8F2F-020AAF9BC288}" destId="{BADA0BA7-B410-46CB-9C33-9C6043B7289E}" srcOrd="0" destOrd="0" presId="urn:microsoft.com/office/officeart/2005/8/layout/default"/>
    <dgm:cxn modelId="{2CFD02AD-919E-4EBC-B22A-C13FFF3C48CC}" type="presOf" srcId="{72078D93-9D99-4345-9FDB-3C4A3594E9FD}" destId="{CC1B5104-1F5F-464B-9CB5-06D39CA912DB}" srcOrd="0" destOrd="0" presId="urn:microsoft.com/office/officeart/2005/8/layout/default"/>
    <dgm:cxn modelId="{2E082CBC-F614-4905-BEF9-5D8CB5289B37}" srcId="{6D32A1B0-51C6-478C-8B51-333A82FF7C0B}" destId="{EBE120FD-01FE-4A4B-9CA2-294D4589B587}" srcOrd="5" destOrd="0" parTransId="{4B4E0D7C-A5DC-48B2-B66A-5D26D30E5E7B}" sibTransId="{BA5A8FA9-C289-41EC-AE27-3CFD694522F1}"/>
    <dgm:cxn modelId="{EFD64ACE-5083-4D82-A544-4C34EDC778C6}" srcId="{6D32A1B0-51C6-478C-8B51-333A82FF7C0B}" destId="{4894659C-5D2E-4D57-8B4C-1F1218E554E0}" srcOrd="0" destOrd="0" parTransId="{CDF53A49-A580-448B-A71F-B20A8F40902C}" sibTransId="{987829C8-1664-4F68-A5F8-F37FDF4BBC70}"/>
    <dgm:cxn modelId="{E26DA3E3-ADF9-41E0-A6C6-928CDEB8F3DF}" srcId="{6D32A1B0-51C6-478C-8B51-333A82FF7C0B}" destId="{72078D93-9D99-4345-9FDB-3C4A3594E9FD}" srcOrd="3" destOrd="0" parTransId="{796F9ABF-4203-4091-81D2-E84E6C43C9DD}" sibTransId="{FFE315BD-5538-48B0-AB90-D35C8427C018}"/>
    <dgm:cxn modelId="{2B0311E7-DA3A-4B94-9A02-141847538F7C}" type="presOf" srcId="{274D82F2-5BC8-480B-B558-C9CEB6350430}" destId="{C3C29E9E-27E1-490B-A72D-E86F802BD0D9}" srcOrd="0" destOrd="0" presId="urn:microsoft.com/office/officeart/2005/8/layout/default"/>
    <dgm:cxn modelId="{86BFA6EC-90F8-4B86-8688-CFE2D98E59E0}" type="presOf" srcId="{DEF99FAF-5EC1-4CBC-B11D-8D04D169EDEA}" destId="{1A37C95E-BCE1-4091-A738-CE3D8A6DBAD1}" srcOrd="0" destOrd="0" presId="urn:microsoft.com/office/officeart/2005/8/layout/default"/>
    <dgm:cxn modelId="{34C8B5ED-0406-4CE7-B9D2-1C28EEF4C2FD}" type="presOf" srcId="{EBE120FD-01FE-4A4B-9CA2-294D4589B587}" destId="{E3B367BF-E677-4DD1-983C-276997744CC0}" srcOrd="0" destOrd="0" presId="urn:microsoft.com/office/officeart/2005/8/layout/default"/>
    <dgm:cxn modelId="{317C17EE-7C45-4896-8A8C-9BB233A7B97A}" srcId="{6D32A1B0-51C6-478C-8B51-333A82FF7C0B}" destId="{61CB867F-661C-4719-A1B8-267047A36C77}" srcOrd="10" destOrd="0" parTransId="{AF52B949-2D1D-49C2-8403-E8D9EA0F4409}" sibTransId="{4A30EB18-3B21-48B0-B17F-96B1227AF445}"/>
    <dgm:cxn modelId="{129E24EF-3D24-486E-A618-B7C943097A54}" type="presOf" srcId="{4894659C-5D2E-4D57-8B4C-1F1218E554E0}" destId="{172497FA-3889-4661-9DED-8C463D4D1AF8}" srcOrd="0" destOrd="0" presId="urn:microsoft.com/office/officeart/2005/8/layout/default"/>
    <dgm:cxn modelId="{341E36A1-89BE-40BB-8571-106A3A89A696}" type="presParOf" srcId="{F52AE7B9-0BC3-4901-B6AA-443C86EB14A9}" destId="{172497FA-3889-4661-9DED-8C463D4D1AF8}" srcOrd="0" destOrd="0" presId="urn:microsoft.com/office/officeart/2005/8/layout/default"/>
    <dgm:cxn modelId="{39470AD4-ADF1-43B0-BB6C-C2BEB1535CE4}" type="presParOf" srcId="{F52AE7B9-0BC3-4901-B6AA-443C86EB14A9}" destId="{8B494985-2DB9-436A-9C0F-05154E8AD988}" srcOrd="1" destOrd="0" presId="urn:microsoft.com/office/officeart/2005/8/layout/default"/>
    <dgm:cxn modelId="{2D193734-72D3-4D90-AA97-4C92F4D61F46}" type="presParOf" srcId="{F52AE7B9-0BC3-4901-B6AA-443C86EB14A9}" destId="{C3C29E9E-27E1-490B-A72D-E86F802BD0D9}" srcOrd="2" destOrd="0" presId="urn:microsoft.com/office/officeart/2005/8/layout/default"/>
    <dgm:cxn modelId="{101501C5-F417-4E8E-83C0-06E70743CBCF}" type="presParOf" srcId="{F52AE7B9-0BC3-4901-B6AA-443C86EB14A9}" destId="{9E66A3AD-E6AC-48D1-828D-E92338CA7FC8}" srcOrd="3" destOrd="0" presId="urn:microsoft.com/office/officeart/2005/8/layout/default"/>
    <dgm:cxn modelId="{5CEE6F36-548C-4786-93C4-B6A105F662E0}" type="presParOf" srcId="{F52AE7B9-0BC3-4901-B6AA-443C86EB14A9}" destId="{DBA51499-68C9-405A-BE6E-E942C236D9F6}" srcOrd="4" destOrd="0" presId="urn:microsoft.com/office/officeart/2005/8/layout/default"/>
    <dgm:cxn modelId="{BB8BB145-DF5B-4ADD-82FD-313567F25D42}" type="presParOf" srcId="{F52AE7B9-0BC3-4901-B6AA-443C86EB14A9}" destId="{4BFCC567-083A-4F1F-A57B-E0333B3207BB}" srcOrd="5" destOrd="0" presId="urn:microsoft.com/office/officeart/2005/8/layout/default"/>
    <dgm:cxn modelId="{98F3808F-EFD0-4759-B251-9C3D6C89B0D4}" type="presParOf" srcId="{F52AE7B9-0BC3-4901-B6AA-443C86EB14A9}" destId="{CC1B5104-1F5F-464B-9CB5-06D39CA912DB}" srcOrd="6" destOrd="0" presId="urn:microsoft.com/office/officeart/2005/8/layout/default"/>
    <dgm:cxn modelId="{B0B42876-9906-4F0C-B274-C881AF90CEBD}" type="presParOf" srcId="{F52AE7B9-0BC3-4901-B6AA-443C86EB14A9}" destId="{CEE83E2E-B3A6-4627-A49B-F421DF81A644}" srcOrd="7" destOrd="0" presId="urn:microsoft.com/office/officeart/2005/8/layout/default"/>
    <dgm:cxn modelId="{FE6B954A-3425-4D3C-8B7D-71928CB291F0}" type="presParOf" srcId="{F52AE7B9-0BC3-4901-B6AA-443C86EB14A9}" destId="{BADA0BA7-B410-46CB-9C33-9C6043B7289E}" srcOrd="8" destOrd="0" presId="urn:microsoft.com/office/officeart/2005/8/layout/default"/>
    <dgm:cxn modelId="{DDA9148E-07F4-4621-87BE-EB6C1CBFC68E}" type="presParOf" srcId="{F52AE7B9-0BC3-4901-B6AA-443C86EB14A9}" destId="{9831B37B-18E9-4651-9E1D-12E7BC4DD5AE}" srcOrd="9" destOrd="0" presId="urn:microsoft.com/office/officeart/2005/8/layout/default"/>
    <dgm:cxn modelId="{B968EEC6-D0D8-416D-A2DF-93388830B386}" type="presParOf" srcId="{F52AE7B9-0BC3-4901-B6AA-443C86EB14A9}" destId="{E3B367BF-E677-4DD1-983C-276997744CC0}" srcOrd="10" destOrd="0" presId="urn:microsoft.com/office/officeart/2005/8/layout/default"/>
    <dgm:cxn modelId="{47A1C625-D63A-4942-856F-F1298588408F}" type="presParOf" srcId="{F52AE7B9-0BC3-4901-B6AA-443C86EB14A9}" destId="{53109D34-FE10-4239-8169-9B54E589744E}" srcOrd="11" destOrd="0" presId="urn:microsoft.com/office/officeart/2005/8/layout/default"/>
    <dgm:cxn modelId="{350E2BFF-233D-4031-9002-9A11193373FB}" type="presParOf" srcId="{F52AE7B9-0BC3-4901-B6AA-443C86EB14A9}" destId="{4C118FD3-D816-47C6-BD50-C15900DF9C2C}" srcOrd="12" destOrd="0" presId="urn:microsoft.com/office/officeart/2005/8/layout/default"/>
    <dgm:cxn modelId="{26AF6D12-F434-47A9-92E8-0BF4C8B367CB}" type="presParOf" srcId="{F52AE7B9-0BC3-4901-B6AA-443C86EB14A9}" destId="{4FC7FE48-0B25-40BE-AC74-7CF05FC661F2}" srcOrd="13" destOrd="0" presId="urn:microsoft.com/office/officeart/2005/8/layout/default"/>
    <dgm:cxn modelId="{4F81A5CA-BD90-4599-A1A8-CB281D400106}" type="presParOf" srcId="{F52AE7B9-0BC3-4901-B6AA-443C86EB14A9}" destId="{75203FE1-6CCE-46C2-A904-4D1B69E331F9}" srcOrd="14" destOrd="0" presId="urn:microsoft.com/office/officeart/2005/8/layout/default"/>
    <dgm:cxn modelId="{C034BCDA-D13E-4AA2-81A0-8AF49270F18E}" type="presParOf" srcId="{F52AE7B9-0BC3-4901-B6AA-443C86EB14A9}" destId="{6E145C65-125E-4F8C-8603-46D7494BE7A2}" srcOrd="15" destOrd="0" presId="urn:microsoft.com/office/officeart/2005/8/layout/default"/>
    <dgm:cxn modelId="{0C1DF182-E6F9-4FA6-AAD9-94F938C96944}" type="presParOf" srcId="{F52AE7B9-0BC3-4901-B6AA-443C86EB14A9}" destId="{1A37C95E-BCE1-4091-A738-CE3D8A6DBAD1}" srcOrd="16" destOrd="0" presId="urn:microsoft.com/office/officeart/2005/8/layout/default"/>
    <dgm:cxn modelId="{CBA60AB4-AE3A-4854-86AF-15EBB167B387}" type="presParOf" srcId="{F52AE7B9-0BC3-4901-B6AA-443C86EB14A9}" destId="{78893D9D-E8AF-4BC5-AA96-992EE95AEE91}" srcOrd="17" destOrd="0" presId="urn:microsoft.com/office/officeart/2005/8/layout/default"/>
    <dgm:cxn modelId="{04BDE947-5B75-4BF8-82CC-FA8A2064055B}" type="presParOf" srcId="{F52AE7B9-0BC3-4901-B6AA-443C86EB14A9}" destId="{BB941907-23D5-4F5D-B04A-D3931D4DA0AB}" srcOrd="18" destOrd="0" presId="urn:microsoft.com/office/officeart/2005/8/layout/default"/>
    <dgm:cxn modelId="{988088CF-497D-4745-B2FF-83388976C490}" type="presParOf" srcId="{F52AE7B9-0BC3-4901-B6AA-443C86EB14A9}" destId="{42DFAC82-0044-4069-BB7F-2CB0ACA4D408}" srcOrd="19" destOrd="0" presId="urn:microsoft.com/office/officeart/2005/8/layout/default"/>
    <dgm:cxn modelId="{799BF1FB-1802-4767-9944-08AFE3434C0A}" type="presParOf" srcId="{F52AE7B9-0BC3-4901-B6AA-443C86EB14A9}" destId="{D7EA5FA5-2075-4CD0-B856-71F639388424}" srcOrd="20" destOrd="0" presId="urn:microsoft.com/office/officeart/2005/8/layout/default"/>
    <dgm:cxn modelId="{5DC54EB7-486C-4029-AEB6-3A2A7C2A881B}" type="presParOf" srcId="{F52AE7B9-0BC3-4901-B6AA-443C86EB14A9}" destId="{D1CAD975-0642-4911-8AF4-F8AEBD1FF043}" srcOrd="21" destOrd="0" presId="urn:microsoft.com/office/officeart/2005/8/layout/default"/>
    <dgm:cxn modelId="{3536AE41-2E4F-4AAB-8CE2-2A7167A36496}" type="presParOf" srcId="{F52AE7B9-0BC3-4901-B6AA-443C86EB14A9}" destId="{CD908ACF-DE94-4CC8-B790-A88DA844328E}"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977256-3A23-44BB-AF3B-0B3F56082DD9}">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10688B-C7C5-4F40-B013-4CA7F6EF75F0}">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i="0" kern="1200"/>
            <a:t>During September, at a pre-arranged time</a:t>
          </a:r>
          <a:endParaRPr lang="en-US" sz="3400" kern="1200"/>
        </a:p>
      </dsp:txBody>
      <dsp:txXfrm>
        <a:off x="0" y="2124"/>
        <a:ext cx="10515600" cy="724514"/>
      </dsp:txXfrm>
    </dsp:sp>
    <dsp:sp modelId="{F241321E-99EC-43D7-BAC7-DC11FCDC7BD9}">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88624-36C5-4247-B549-1B10E23C311D}">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1" i="0" kern="1200"/>
            <a:t>LOCATION: </a:t>
          </a:r>
          <a:endParaRPr lang="en-US" sz="3400" kern="1200"/>
        </a:p>
      </dsp:txBody>
      <dsp:txXfrm>
        <a:off x="0" y="726639"/>
        <a:ext cx="10515600" cy="724514"/>
      </dsp:txXfrm>
    </dsp:sp>
    <dsp:sp modelId="{CFDF2DE3-7DAE-440E-8D92-1A487F1A95E7}">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13088-B555-4FCF-A861-36E222702C1A}">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i="0" kern="1200"/>
            <a:t>Student Service Centre</a:t>
          </a:r>
          <a:endParaRPr lang="en-US" sz="3400" kern="1200"/>
        </a:p>
      </dsp:txBody>
      <dsp:txXfrm>
        <a:off x="0" y="1451154"/>
        <a:ext cx="10515600" cy="724514"/>
      </dsp:txXfrm>
    </dsp:sp>
    <dsp:sp modelId="{E919B495-4B7F-4499-83EC-A090AD3240E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3718B-1612-4955-85EE-4AFD973CA642}">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b="0" i="0" kern="1200"/>
            <a:t>Building A , Groundfloor, Room 28 (Sóstói út 31/B)</a:t>
          </a:r>
          <a:endParaRPr lang="en-US" sz="3400" kern="1200"/>
        </a:p>
      </dsp:txBody>
      <dsp:txXfrm>
        <a:off x="0" y="2175669"/>
        <a:ext cx="10515600" cy="724514"/>
      </dsp:txXfrm>
    </dsp:sp>
    <dsp:sp modelId="{772EC841-F389-475A-98D5-D7B804905D6C}">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B0699D-088C-4616-890D-022329B45A8D}">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hu-HU" sz="3400" kern="1200"/>
            <a:t>Katalin Fejérvári</a:t>
          </a:r>
          <a:endParaRPr lang="en-US" sz="3400" kern="1200"/>
        </a:p>
      </dsp:txBody>
      <dsp:txXfrm>
        <a:off x="0" y="2900183"/>
        <a:ext cx="10515600" cy="724514"/>
      </dsp:txXfrm>
    </dsp:sp>
    <dsp:sp modelId="{807A124D-3DAE-4C7A-BD23-24A66D1F8363}">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75A36-ACFD-4D00-BAA0-5679E6327E9F}">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hu-HU" sz="3400" b="1" kern="1200"/>
            <a:t>f</a:t>
          </a:r>
          <a:r>
            <a:rPr lang="hu-HU" sz="3400" b="1" i="0" kern="1200"/>
            <a:t>ejervari.katalin@ny</a:t>
          </a:r>
          <a:r>
            <a:rPr lang="hu-HU" sz="3400" b="1" kern="1200"/>
            <a:t>e.hu</a:t>
          </a:r>
          <a:endParaRPr lang="en-US" sz="3400" kern="1200"/>
        </a:p>
      </dsp:txBody>
      <dsp:txXfrm>
        <a:off x="0" y="3624698"/>
        <a:ext cx="10515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497FA-3889-4661-9DED-8C463D4D1AF8}">
      <dsp:nvSpPr>
        <dsp:cNvPr id="0" name=""/>
        <dsp:cNvSpPr/>
      </dsp:nvSpPr>
      <dsp:spPr>
        <a:xfrm>
          <a:off x="348151" y="657"/>
          <a:ext cx="2565328" cy="15391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t>FOR PERSONAL ENROLMENT, PLEASE BRING THE FOLLOWING:</a:t>
          </a:r>
          <a:endParaRPr lang="en-US" sz="2000" b="1" kern="1200" dirty="0"/>
        </a:p>
      </dsp:txBody>
      <dsp:txXfrm>
        <a:off x="348151" y="657"/>
        <a:ext cx="2565328" cy="1539197"/>
      </dsp:txXfrm>
    </dsp:sp>
    <dsp:sp modelId="{C3C29E9E-27E1-490B-A72D-E86F802BD0D9}">
      <dsp:nvSpPr>
        <dsp:cNvPr id="0" name=""/>
        <dsp:cNvSpPr/>
      </dsp:nvSpPr>
      <dsp:spPr>
        <a:xfrm>
          <a:off x="3170013" y="657"/>
          <a:ext cx="2565328" cy="1539197"/>
        </a:xfrm>
        <a:prstGeom prst="rect">
          <a:avLst/>
        </a:prstGeom>
        <a:solidFill>
          <a:schemeClr val="accent2">
            <a:hueOff val="27214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 printed, completed and signed enrolment sheet</a:t>
          </a:r>
          <a:endParaRPr lang="en-US" sz="1800" kern="1200" dirty="0"/>
        </a:p>
      </dsp:txBody>
      <dsp:txXfrm>
        <a:off x="3170013" y="657"/>
        <a:ext cx="2565328" cy="1539197"/>
      </dsp:txXfrm>
    </dsp:sp>
    <dsp:sp modelId="{DBA51499-68C9-405A-BE6E-E942C236D9F6}">
      <dsp:nvSpPr>
        <dsp:cNvPr id="0" name=""/>
        <dsp:cNvSpPr/>
      </dsp:nvSpPr>
      <dsp:spPr>
        <a:xfrm>
          <a:off x="5991874" y="657"/>
          <a:ext cx="2565328" cy="1539197"/>
        </a:xfrm>
        <a:prstGeom prst="rect">
          <a:avLst/>
        </a:prstGeom>
        <a:solidFill>
          <a:schemeClr val="accent2">
            <a:hueOff val="544279"/>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your passport and a photocopy</a:t>
          </a:r>
          <a:endParaRPr lang="en-US" sz="1800" kern="1200" dirty="0"/>
        </a:p>
      </dsp:txBody>
      <dsp:txXfrm>
        <a:off x="5991874" y="657"/>
        <a:ext cx="2565328" cy="1539197"/>
      </dsp:txXfrm>
    </dsp:sp>
    <dsp:sp modelId="{CC1B5104-1F5F-464B-9CB5-06D39CA912DB}">
      <dsp:nvSpPr>
        <dsp:cNvPr id="0" name=""/>
        <dsp:cNvSpPr/>
      </dsp:nvSpPr>
      <dsp:spPr>
        <a:xfrm>
          <a:off x="8813736" y="657"/>
          <a:ext cx="2565328" cy="1539197"/>
        </a:xfrm>
        <a:prstGeom prst="rect">
          <a:avLst/>
        </a:prstGeom>
        <a:solidFill>
          <a:schemeClr val="accent2">
            <a:hueOff val="816419"/>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Language exam certificate (original document, and a certified translation in English or Hungarian) - if available</a:t>
          </a:r>
          <a:endParaRPr lang="en-US" sz="1800" kern="1200" dirty="0"/>
        </a:p>
      </dsp:txBody>
      <dsp:txXfrm>
        <a:off x="8813736" y="657"/>
        <a:ext cx="2565328" cy="1539197"/>
      </dsp:txXfrm>
    </dsp:sp>
    <dsp:sp modelId="{BADA0BA7-B410-46CB-9C33-9C6043B7289E}">
      <dsp:nvSpPr>
        <dsp:cNvPr id="0" name=""/>
        <dsp:cNvSpPr/>
      </dsp:nvSpPr>
      <dsp:spPr>
        <a:xfrm>
          <a:off x="348151" y="1796387"/>
          <a:ext cx="2565328" cy="1539197"/>
        </a:xfrm>
        <a:prstGeom prst="rect">
          <a:avLst/>
        </a:prstGeom>
        <a:solidFill>
          <a:schemeClr val="accent2">
            <a:hueOff val="1088558"/>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Training contract in 4 copies (3 in English and 1 in Hungarian)</a:t>
          </a:r>
          <a:endParaRPr lang="en-US" sz="1800" kern="1200" dirty="0"/>
        </a:p>
      </dsp:txBody>
      <dsp:txXfrm>
        <a:off x="348151" y="1796387"/>
        <a:ext cx="2565328" cy="1539197"/>
      </dsp:txXfrm>
    </dsp:sp>
    <dsp:sp modelId="{E3B367BF-E677-4DD1-983C-276997744CC0}">
      <dsp:nvSpPr>
        <dsp:cNvPr id="0" name=""/>
        <dsp:cNvSpPr/>
      </dsp:nvSpPr>
      <dsp:spPr>
        <a:xfrm>
          <a:off x="3170013" y="1796387"/>
          <a:ext cx="2565328" cy="1539197"/>
        </a:xfrm>
        <a:prstGeom prst="rect">
          <a:avLst/>
        </a:prstGeom>
        <a:solidFill>
          <a:schemeClr val="accent2">
            <a:hueOff val="1360698"/>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Medical certificate (original document, and a certified translation in English or Hungarian)</a:t>
          </a:r>
          <a:endParaRPr lang="en-US" sz="1800" kern="1200" dirty="0"/>
        </a:p>
      </dsp:txBody>
      <dsp:txXfrm>
        <a:off x="3170013" y="1796387"/>
        <a:ext cx="2565328" cy="1539197"/>
      </dsp:txXfrm>
    </dsp:sp>
    <dsp:sp modelId="{4C118FD3-D816-47C6-BD50-C15900DF9C2C}">
      <dsp:nvSpPr>
        <dsp:cNvPr id="0" name=""/>
        <dsp:cNvSpPr/>
      </dsp:nvSpPr>
      <dsp:spPr>
        <a:xfrm>
          <a:off x="5991874" y="1796387"/>
          <a:ext cx="2565328" cy="1539197"/>
        </a:xfrm>
        <a:prstGeom prst="rect">
          <a:avLst/>
        </a:prstGeom>
        <a:solidFill>
          <a:schemeClr val="accent2">
            <a:hueOff val="1632837"/>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u-HU" sz="1800" b="0" i="0" kern="1200" dirty="0"/>
            <a:t>1</a:t>
          </a:r>
          <a:r>
            <a:rPr lang="en-US" sz="1800" b="0" i="0" kern="1200" dirty="0"/>
            <a:t> ID picture (3.5 x 4.5 cm) with your name and the date of birth on the back</a:t>
          </a:r>
          <a:endParaRPr lang="en-US" sz="1800" kern="1200" dirty="0"/>
        </a:p>
      </dsp:txBody>
      <dsp:txXfrm>
        <a:off x="5991874" y="1796387"/>
        <a:ext cx="2565328" cy="1539197"/>
      </dsp:txXfrm>
    </dsp:sp>
    <dsp:sp modelId="{75203FE1-6CCE-46C2-A904-4D1B69E331F9}">
      <dsp:nvSpPr>
        <dsp:cNvPr id="0" name=""/>
        <dsp:cNvSpPr/>
      </dsp:nvSpPr>
      <dsp:spPr>
        <a:xfrm>
          <a:off x="8813736" y="1796387"/>
          <a:ext cx="2565328" cy="1539197"/>
        </a:xfrm>
        <a:prstGeom prst="rect">
          <a:avLst/>
        </a:prstGeom>
        <a:solidFill>
          <a:schemeClr val="accent2">
            <a:hueOff val="1904977"/>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the original documents taken into account in the decision of acceptance:</a:t>
          </a:r>
          <a:endParaRPr lang="en-US" sz="1800" kern="1200" dirty="0"/>
        </a:p>
      </dsp:txBody>
      <dsp:txXfrm>
        <a:off x="8813736" y="1796387"/>
        <a:ext cx="2565328" cy="1539197"/>
      </dsp:txXfrm>
    </dsp:sp>
    <dsp:sp modelId="{1A37C95E-BCE1-4091-A738-CE3D8A6DBAD1}">
      <dsp:nvSpPr>
        <dsp:cNvPr id="0" name=""/>
        <dsp:cNvSpPr/>
      </dsp:nvSpPr>
      <dsp:spPr>
        <a:xfrm>
          <a:off x="348151" y="3592117"/>
          <a:ext cx="2565328" cy="1539197"/>
        </a:xfrm>
        <a:prstGeom prst="rect">
          <a:avLst/>
        </a:prstGeom>
        <a:solidFill>
          <a:schemeClr val="accent2">
            <a:hueOff val="2177116"/>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o in Bachelor studies, the high school diploma(s) in original language and in English;</a:t>
          </a:r>
          <a:endParaRPr lang="en-US" sz="1800" kern="1200"/>
        </a:p>
      </dsp:txBody>
      <dsp:txXfrm>
        <a:off x="348151" y="3592117"/>
        <a:ext cx="2565328" cy="1539197"/>
      </dsp:txXfrm>
    </dsp:sp>
    <dsp:sp modelId="{BB941907-23D5-4F5D-B04A-D3931D4DA0AB}">
      <dsp:nvSpPr>
        <dsp:cNvPr id="0" name=""/>
        <dsp:cNvSpPr/>
      </dsp:nvSpPr>
      <dsp:spPr>
        <a:xfrm>
          <a:off x="3170013" y="3592117"/>
          <a:ext cx="2565328" cy="1539197"/>
        </a:xfrm>
        <a:prstGeom prst="rect">
          <a:avLst/>
        </a:prstGeom>
        <a:solidFill>
          <a:schemeClr val="accent2">
            <a:hueOff val="2449256"/>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a:t>o in Master studies, the higher education degree certificate(s) in original language and in English;</a:t>
          </a:r>
          <a:endParaRPr lang="en-US" sz="1800" kern="1200"/>
        </a:p>
      </dsp:txBody>
      <dsp:txXfrm>
        <a:off x="3170013" y="3592117"/>
        <a:ext cx="2565328" cy="1539197"/>
      </dsp:txXfrm>
    </dsp:sp>
    <dsp:sp modelId="{D7EA5FA5-2075-4CD0-B856-71F639388424}">
      <dsp:nvSpPr>
        <dsp:cNvPr id="0" name=""/>
        <dsp:cNvSpPr/>
      </dsp:nvSpPr>
      <dsp:spPr>
        <a:xfrm>
          <a:off x="5991874" y="3592117"/>
          <a:ext cx="2565328" cy="1539197"/>
        </a:xfrm>
        <a:prstGeom prst="rect">
          <a:avLst/>
        </a:prstGeom>
        <a:solidFill>
          <a:schemeClr val="accent2">
            <a:hueOff val="2721395"/>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and photocopies of the original high school diploma, the degree certificate(s).</a:t>
          </a:r>
          <a:endParaRPr lang="en-US" sz="1800" kern="1200" dirty="0"/>
        </a:p>
      </dsp:txBody>
      <dsp:txXfrm>
        <a:off x="5991874" y="3592117"/>
        <a:ext cx="2565328" cy="1539197"/>
      </dsp:txXfrm>
    </dsp:sp>
    <dsp:sp modelId="{CD908ACF-DE94-4CC8-B790-A88DA844328E}">
      <dsp:nvSpPr>
        <dsp:cNvPr id="0" name=""/>
        <dsp:cNvSpPr/>
      </dsp:nvSpPr>
      <dsp:spPr>
        <a:xfrm>
          <a:off x="8813736" y="3592117"/>
          <a:ext cx="2565328" cy="1539197"/>
        </a:xfrm>
        <a:prstGeom prst="rect">
          <a:avLst/>
        </a:prstGeom>
        <a:solidFill>
          <a:schemeClr val="accent2">
            <a:hueOff val="2993535"/>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t>Original copy of the Final Letter of Admission and </a:t>
          </a:r>
          <a:r>
            <a:rPr lang="en-US" sz="1800" b="0" i="0" kern="1200" dirty="0" err="1"/>
            <a:t>and</a:t>
          </a:r>
          <a:r>
            <a:rPr lang="en-US" sz="1800" b="0" i="0" kern="1200" dirty="0"/>
            <a:t> a photocopy</a:t>
          </a:r>
          <a:endParaRPr lang="en-US" sz="1800" kern="1200" dirty="0"/>
        </a:p>
      </dsp:txBody>
      <dsp:txXfrm>
        <a:off x="8813736" y="3592117"/>
        <a:ext cx="2565328" cy="153919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9/2/2024</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2412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65854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6932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9330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9416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28988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1093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91515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908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5648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9/2/2024</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74067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9/2/2024</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71543760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fo.nye.hu/sites/tfo.nye.hu/files/HWEB_EN_4.6.pdf" TargetMode="External"/><Relationship Id="rId2" Type="http://schemas.openxmlformats.org/officeDocument/2006/relationships/hyperlink" Target="https://tfo.nye.hu/hu/node/20"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Cím 1">
            <a:extLst>
              <a:ext uri="{FF2B5EF4-FFF2-40B4-BE49-F238E27FC236}">
                <a16:creationId xmlns:a16="http://schemas.microsoft.com/office/drawing/2014/main" id="{2DEDBAD0-5E8D-E4D6-91A9-EF87AD4E4764}"/>
              </a:ext>
            </a:extLst>
          </p:cNvPr>
          <p:cNvSpPr>
            <a:spLocks noGrp="1"/>
          </p:cNvSpPr>
          <p:nvPr>
            <p:ph type="ctrTitle"/>
          </p:nvPr>
        </p:nvSpPr>
        <p:spPr>
          <a:xfrm>
            <a:off x="996275" y="4098524"/>
            <a:ext cx="5996628" cy="2226076"/>
          </a:xfrm>
        </p:spPr>
        <p:txBody>
          <a:bodyPr anchor="ctr">
            <a:normAutofit/>
          </a:bodyPr>
          <a:lstStyle/>
          <a:p>
            <a:pPr algn="l">
              <a:lnSpc>
                <a:spcPct val="90000"/>
              </a:lnSpc>
            </a:pPr>
            <a:r>
              <a:rPr lang="hu-HU" sz="3000"/>
              <a:t>Orientation day</a:t>
            </a:r>
            <a:br>
              <a:rPr lang="hu-HU" sz="3000"/>
            </a:br>
            <a:br>
              <a:rPr lang="hu-HU" sz="3000"/>
            </a:br>
            <a:br>
              <a:rPr lang="hu-HU" sz="3000"/>
            </a:br>
            <a:r>
              <a:rPr lang="hu-HU" sz="3000"/>
              <a:t>NEPTUN USER GUIDE FOR STUDENTS</a:t>
            </a:r>
          </a:p>
        </p:txBody>
      </p:sp>
      <p:grpSp>
        <p:nvGrpSpPr>
          <p:cNvPr id="24" name="Bottom Right">
            <a:extLst>
              <a:ext uri="{FF2B5EF4-FFF2-40B4-BE49-F238E27FC236}">
                <a16:creationId xmlns:a16="http://schemas.microsoft.com/office/drawing/2014/main" id="{F738262B-3960-4D04-92F3-C363584E92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3" name="Freeform: Shape 13">
              <a:extLst>
                <a:ext uri="{FF2B5EF4-FFF2-40B4-BE49-F238E27FC236}">
                  <a16:creationId xmlns:a16="http://schemas.microsoft.com/office/drawing/2014/main" id="{6E657100-BDC2-4335-865E-8B822BC96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7" name="Graphic 157">
              <a:extLst>
                <a:ext uri="{FF2B5EF4-FFF2-40B4-BE49-F238E27FC236}">
                  <a16:creationId xmlns:a16="http://schemas.microsoft.com/office/drawing/2014/main" id="{7C44F7A2-EC4A-484B-BE71-8B23C0F60D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7" name="Freeform: Shape 16">
                <a:extLst>
                  <a:ext uri="{FF2B5EF4-FFF2-40B4-BE49-F238E27FC236}">
                    <a16:creationId xmlns:a16="http://schemas.microsoft.com/office/drawing/2014/main" id="{21590F86-76CD-4EB9-8741-34B0E1941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FD6089F4-CD95-4D48-A805-34EA5F848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8DB60A2-B18C-4F65-B0E6-66ED9CEF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5048C6F4-614B-45FA-AB8F-25347B544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F25FD66F-3D7B-4850-B481-5D51840D4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393D591-D719-4C28-B8E5-334636358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F0E41FB1-38F3-4037-B5F2-E4E353110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8" name="Freeform: Shape 15">
              <a:extLst>
                <a:ext uri="{FF2B5EF4-FFF2-40B4-BE49-F238E27FC236}">
                  <a16:creationId xmlns:a16="http://schemas.microsoft.com/office/drawing/2014/main" id="{C8A8B4BF-5D23-4610-AD0E-B290C8D6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Alcím 2">
            <a:extLst>
              <a:ext uri="{FF2B5EF4-FFF2-40B4-BE49-F238E27FC236}">
                <a16:creationId xmlns:a16="http://schemas.microsoft.com/office/drawing/2014/main" id="{15D63117-B78A-4757-9495-E7CBA568C103}"/>
              </a:ext>
            </a:extLst>
          </p:cNvPr>
          <p:cNvSpPr>
            <a:spLocks noGrp="1"/>
          </p:cNvSpPr>
          <p:nvPr>
            <p:ph type="subTitle" idx="1"/>
          </p:nvPr>
        </p:nvSpPr>
        <p:spPr>
          <a:xfrm>
            <a:off x="7185430" y="4085112"/>
            <a:ext cx="3997745" cy="2228758"/>
          </a:xfrm>
        </p:spPr>
        <p:txBody>
          <a:bodyPr anchor="ctr">
            <a:normAutofit/>
          </a:bodyPr>
          <a:lstStyle/>
          <a:p>
            <a:pPr algn="l"/>
            <a:r>
              <a:rPr lang="hu-HU" sz="2200"/>
              <a:t>University of Nyíregyháza</a:t>
            </a:r>
          </a:p>
          <a:p>
            <a:pPr algn="l"/>
            <a:r>
              <a:rPr lang="hu-HU" sz="2200"/>
              <a:t>2024.09.03.</a:t>
            </a:r>
          </a:p>
        </p:txBody>
      </p:sp>
      <p:pic>
        <p:nvPicPr>
          <p:cNvPr id="4" name="Picture 3" descr="A képen Grafika, Színesség, Grafikus tervezés, művészet látható&#10;&#10;Automatikusan generált leírás">
            <a:extLst>
              <a:ext uri="{FF2B5EF4-FFF2-40B4-BE49-F238E27FC236}">
                <a16:creationId xmlns:a16="http://schemas.microsoft.com/office/drawing/2014/main" id="{6CD42AC1-8C7E-DBC9-882E-6EC82FF14C45}"/>
              </a:ext>
            </a:extLst>
          </p:cNvPr>
          <p:cNvPicPr>
            <a:picLocks noChangeAspect="1"/>
          </p:cNvPicPr>
          <p:nvPr/>
        </p:nvPicPr>
        <p:blipFill>
          <a:blip r:embed="rId2"/>
          <a:srcRect t="22582" b="16530"/>
          <a:stretch/>
        </p:blipFill>
        <p:spPr>
          <a:xfrm>
            <a:off x="198741" y="10"/>
            <a:ext cx="11812017" cy="3919684"/>
          </a:xfrm>
          <a:prstGeom prst="rect">
            <a:avLst/>
          </a:prstGeom>
        </p:spPr>
      </p:pic>
      <p:grpSp>
        <p:nvGrpSpPr>
          <p:cNvPr id="25" name="Top Left">
            <a:extLst>
              <a:ext uri="{FF2B5EF4-FFF2-40B4-BE49-F238E27FC236}">
                <a16:creationId xmlns:a16="http://schemas.microsoft.com/office/drawing/2014/main" id="{345A4508-88A7-4C04-9603-4F8CCFCDC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26" name="Freeform: Shape 25">
              <a:extLst>
                <a:ext uri="{FF2B5EF4-FFF2-40B4-BE49-F238E27FC236}">
                  <a16:creationId xmlns:a16="http://schemas.microsoft.com/office/drawing/2014/main" id="{ACBEBA10-A14A-4AE6-9F5B-84BDE565C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B6C86399-9706-4DD7-8917-E6DB39242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CDDA7BC8-3D83-4235-80B9-97CB95E3D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A9C08E3-DA34-4386-990E-1CB4F68E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03CFB05D-200F-4880-92F6-8730C6DEB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4AB4525A-595A-4728-9298-A4DFEE991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530A4D64-630B-47EB-9255-66DEFA42D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34" name="Cross">
            <a:extLst>
              <a:ext uri="{FF2B5EF4-FFF2-40B4-BE49-F238E27FC236}">
                <a16:creationId xmlns:a16="http://schemas.microsoft.com/office/drawing/2014/main" id="{2E2A24AE-1C03-4337-8529-C4233C56F0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3919728"/>
            <a:ext cx="118872" cy="118872"/>
            <a:chOff x="1175347" y="3733800"/>
            <a:chExt cx="118872" cy="118872"/>
          </a:xfrm>
        </p:grpSpPr>
        <p:cxnSp>
          <p:nvCxnSpPr>
            <p:cNvPr id="35" name="Straight Connector 34">
              <a:extLst>
                <a:ext uri="{FF2B5EF4-FFF2-40B4-BE49-F238E27FC236}">
                  <a16:creationId xmlns:a16="http://schemas.microsoft.com/office/drawing/2014/main" id="{F6213D2F-99EA-48EA-AD3A-A55DC4F5F5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B4ADACBA-0EE9-4E11-B79A-F39D15CFEA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27313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E1D7F99-D161-3839-1FFB-C17D179E989A}"/>
              </a:ext>
            </a:extLst>
          </p:cNvPr>
          <p:cNvSpPr>
            <a:spLocks noGrp="1"/>
          </p:cNvSpPr>
          <p:nvPr>
            <p:ph type="title"/>
          </p:nvPr>
        </p:nvSpPr>
        <p:spPr/>
        <p:txBody>
          <a:bodyPr/>
          <a:lstStyle/>
          <a:p>
            <a:r>
              <a:rPr lang="hu-HU" b="1" dirty="0" err="1"/>
              <a:t>Register</a:t>
            </a:r>
            <a:r>
              <a:rPr lang="hu-HU" b="1" dirty="0"/>
              <a:t> </a:t>
            </a:r>
            <a:r>
              <a:rPr lang="hu-HU" b="1" dirty="0" err="1"/>
              <a:t>for</a:t>
            </a:r>
            <a:r>
              <a:rPr lang="hu-HU" b="1" dirty="0"/>
              <a:t> </a:t>
            </a:r>
            <a:r>
              <a:rPr lang="hu-HU" b="1" dirty="0" err="1"/>
              <a:t>subjects</a:t>
            </a:r>
            <a:endParaRPr lang="hu-HU" b="1" dirty="0"/>
          </a:p>
        </p:txBody>
      </p:sp>
      <p:pic>
        <p:nvPicPr>
          <p:cNvPr id="5" name="Tartalom helye 4">
            <a:extLst>
              <a:ext uri="{FF2B5EF4-FFF2-40B4-BE49-F238E27FC236}">
                <a16:creationId xmlns:a16="http://schemas.microsoft.com/office/drawing/2014/main" id="{C4C6C2DE-C99D-0DE2-1001-21372E7EAE96}"/>
              </a:ext>
            </a:extLst>
          </p:cNvPr>
          <p:cNvPicPr>
            <a:picLocks noGrp="1" noChangeAspect="1"/>
          </p:cNvPicPr>
          <p:nvPr>
            <p:ph idx="1"/>
          </p:nvPr>
        </p:nvPicPr>
        <p:blipFill>
          <a:blip r:embed="rId2"/>
          <a:stretch>
            <a:fillRect/>
          </a:stretch>
        </p:blipFill>
        <p:spPr>
          <a:xfrm>
            <a:off x="0" y="1632712"/>
            <a:ext cx="12296940" cy="3982605"/>
          </a:xfrm>
        </p:spPr>
      </p:pic>
      <p:sp>
        <p:nvSpPr>
          <p:cNvPr id="6" name="Nyíl: balra mutató 5">
            <a:extLst>
              <a:ext uri="{FF2B5EF4-FFF2-40B4-BE49-F238E27FC236}">
                <a16:creationId xmlns:a16="http://schemas.microsoft.com/office/drawing/2014/main" id="{ACCE4C0B-EA06-6938-B420-9E2DEB780D86}"/>
              </a:ext>
            </a:extLst>
          </p:cNvPr>
          <p:cNvSpPr/>
          <p:nvPr/>
        </p:nvSpPr>
        <p:spPr>
          <a:xfrm>
            <a:off x="6379028" y="3417185"/>
            <a:ext cx="1143000" cy="2068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Nyíl: balra mutató 8">
            <a:extLst>
              <a:ext uri="{FF2B5EF4-FFF2-40B4-BE49-F238E27FC236}">
                <a16:creationId xmlns:a16="http://schemas.microsoft.com/office/drawing/2014/main" id="{241AF108-2086-AB9C-0E5C-43033D5386F4}"/>
              </a:ext>
            </a:extLst>
          </p:cNvPr>
          <p:cNvSpPr/>
          <p:nvPr/>
        </p:nvSpPr>
        <p:spPr>
          <a:xfrm>
            <a:off x="5576970" y="4788186"/>
            <a:ext cx="1143000" cy="2068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510667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0505664-BE90-E08A-579C-A284792CD3DB}"/>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5390575C-4139-27BA-FB75-E2A79086576C}"/>
              </a:ext>
            </a:extLst>
          </p:cNvPr>
          <p:cNvSpPr>
            <a:spLocks noGrp="1"/>
          </p:cNvSpPr>
          <p:nvPr>
            <p:ph idx="1"/>
          </p:nvPr>
        </p:nvSpPr>
        <p:spPr/>
        <p:txBody>
          <a:bodyPr/>
          <a:lstStyle/>
          <a:p>
            <a:endParaRPr lang="hu-HU"/>
          </a:p>
        </p:txBody>
      </p:sp>
      <p:pic>
        <p:nvPicPr>
          <p:cNvPr id="5" name="Kép 4">
            <a:extLst>
              <a:ext uri="{FF2B5EF4-FFF2-40B4-BE49-F238E27FC236}">
                <a16:creationId xmlns:a16="http://schemas.microsoft.com/office/drawing/2014/main" id="{DCEF8ACF-8064-2D9B-630B-FCF16FA95AA2}"/>
              </a:ext>
            </a:extLst>
          </p:cNvPr>
          <p:cNvPicPr>
            <a:picLocks noChangeAspect="1"/>
          </p:cNvPicPr>
          <p:nvPr/>
        </p:nvPicPr>
        <p:blipFill>
          <a:blip r:embed="rId2"/>
          <a:stretch>
            <a:fillRect/>
          </a:stretch>
        </p:blipFill>
        <p:spPr>
          <a:xfrm>
            <a:off x="0" y="247205"/>
            <a:ext cx="12192000" cy="6363589"/>
          </a:xfrm>
          <a:prstGeom prst="rect">
            <a:avLst/>
          </a:prstGeom>
        </p:spPr>
      </p:pic>
    </p:spTree>
    <p:extLst>
      <p:ext uri="{BB962C8B-B14F-4D97-AF65-F5344CB8AC3E}">
        <p14:creationId xmlns:p14="http://schemas.microsoft.com/office/powerpoint/2010/main" val="364160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2552DF6-ECA2-16C6-C31A-3083CBFE72FD}"/>
              </a:ext>
            </a:extLst>
          </p:cNvPr>
          <p:cNvSpPr>
            <a:spLocks noGrp="1"/>
          </p:cNvSpPr>
          <p:nvPr>
            <p:ph type="title"/>
          </p:nvPr>
        </p:nvSpPr>
        <p:spPr/>
        <p:txBody>
          <a:bodyPr/>
          <a:lstStyle/>
          <a:p>
            <a:endParaRPr lang="hu-HU"/>
          </a:p>
        </p:txBody>
      </p:sp>
      <p:sp>
        <p:nvSpPr>
          <p:cNvPr id="3" name="Tartalom helye 2">
            <a:extLst>
              <a:ext uri="{FF2B5EF4-FFF2-40B4-BE49-F238E27FC236}">
                <a16:creationId xmlns:a16="http://schemas.microsoft.com/office/drawing/2014/main" id="{0C57B5BA-9750-6657-14C4-EAFE9B3EEB73}"/>
              </a:ext>
            </a:extLst>
          </p:cNvPr>
          <p:cNvSpPr>
            <a:spLocks noGrp="1"/>
          </p:cNvSpPr>
          <p:nvPr>
            <p:ph idx="1"/>
          </p:nvPr>
        </p:nvSpPr>
        <p:spPr>
          <a:xfrm>
            <a:off x="838200" y="4550229"/>
            <a:ext cx="10515600" cy="1626734"/>
          </a:xfrm>
        </p:spPr>
        <p:txBody>
          <a:bodyPr>
            <a:normAutofit fontScale="85000" lnSpcReduction="20000"/>
          </a:bodyPr>
          <a:lstStyle/>
          <a:p>
            <a:r>
              <a:rPr lang="hu-HU" sz="3600" dirty="0"/>
              <a:t>Add </a:t>
            </a:r>
            <a:r>
              <a:rPr lang="hu-HU" sz="3600" dirty="0" err="1"/>
              <a:t>to</a:t>
            </a:r>
            <a:r>
              <a:rPr lang="hu-HU" sz="3600" dirty="0"/>
              <a:t> </a:t>
            </a:r>
            <a:r>
              <a:rPr lang="hu-HU" sz="3600" dirty="0" err="1"/>
              <a:t>class</a:t>
            </a:r>
            <a:r>
              <a:rPr lang="hu-HU" sz="3600" dirty="0"/>
              <a:t> </a:t>
            </a:r>
            <a:r>
              <a:rPr lang="hu-HU" sz="3600" dirty="0" err="1"/>
              <a:t>schedule</a:t>
            </a:r>
            <a:r>
              <a:rPr lang="hu-HU" sz="3600" dirty="0"/>
              <a:t> </a:t>
            </a:r>
            <a:r>
              <a:rPr lang="hu-HU" sz="3600" dirty="0" err="1"/>
              <a:t>planner</a:t>
            </a:r>
            <a:r>
              <a:rPr lang="hu-HU" sz="3600" dirty="0"/>
              <a:t> ≠ </a:t>
            </a:r>
            <a:r>
              <a:rPr lang="hu-HU" sz="3600" dirty="0" err="1"/>
              <a:t>Registration</a:t>
            </a:r>
            <a:endParaRPr lang="hu-HU" sz="3600" dirty="0"/>
          </a:p>
          <a:p>
            <a:r>
              <a:rPr lang="hu-HU" sz="3600" dirty="0" err="1"/>
              <a:t>Theory</a:t>
            </a:r>
            <a:r>
              <a:rPr lang="hu-HU" sz="3600" dirty="0"/>
              <a:t> AND </a:t>
            </a:r>
            <a:r>
              <a:rPr lang="hu-HU" sz="3600" dirty="0" err="1"/>
              <a:t>Practice</a:t>
            </a:r>
            <a:endParaRPr lang="hu-HU" sz="3600" dirty="0"/>
          </a:p>
          <a:p>
            <a:r>
              <a:rPr lang="hu-HU" sz="3600" dirty="0" err="1"/>
              <a:t>Course</a:t>
            </a:r>
            <a:r>
              <a:rPr lang="hu-HU" sz="3600" dirty="0"/>
              <a:t> </a:t>
            </a:r>
            <a:r>
              <a:rPr lang="hu-HU" sz="3600" dirty="0" err="1"/>
              <a:t>code</a:t>
            </a:r>
            <a:r>
              <a:rPr lang="hu-HU" sz="3600" dirty="0"/>
              <a:t>: </a:t>
            </a:r>
            <a:r>
              <a:rPr lang="hu-HU" sz="3600" b="1" dirty="0"/>
              <a:t>Angol OR A01, A02…</a:t>
            </a:r>
          </a:p>
        </p:txBody>
      </p:sp>
      <p:pic>
        <p:nvPicPr>
          <p:cNvPr id="5" name="Kép 4">
            <a:extLst>
              <a:ext uri="{FF2B5EF4-FFF2-40B4-BE49-F238E27FC236}">
                <a16:creationId xmlns:a16="http://schemas.microsoft.com/office/drawing/2014/main" id="{B38A3812-5F62-1793-F560-46BA1AD28E18}"/>
              </a:ext>
            </a:extLst>
          </p:cNvPr>
          <p:cNvPicPr>
            <a:picLocks noChangeAspect="1"/>
          </p:cNvPicPr>
          <p:nvPr/>
        </p:nvPicPr>
        <p:blipFill>
          <a:blip r:embed="rId2"/>
          <a:stretch>
            <a:fillRect/>
          </a:stretch>
        </p:blipFill>
        <p:spPr>
          <a:xfrm>
            <a:off x="0" y="425986"/>
            <a:ext cx="12192000" cy="3530972"/>
          </a:xfrm>
          <a:prstGeom prst="rect">
            <a:avLst/>
          </a:prstGeom>
        </p:spPr>
      </p:pic>
      <p:sp>
        <p:nvSpPr>
          <p:cNvPr id="6" name="Ellipszis 5">
            <a:extLst>
              <a:ext uri="{FF2B5EF4-FFF2-40B4-BE49-F238E27FC236}">
                <a16:creationId xmlns:a16="http://schemas.microsoft.com/office/drawing/2014/main" id="{9B9320E4-9E15-E3A5-BD9F-929454DB7351}"/>
              </a:ext>
            </a:extLst>
          </p:cNvPr>
          <p:cNvSpPr/>
          <p:nvPr/>
        </p:nvSpPr>
        <p:spPr>
          <a:xfrm>
            <a:off x="7511144" y="3510644"/>
            <a:ext cx="1447800" cy="413657"/>
          </a:xfrm>
          <a:prstGeom prst="ellipse">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hu-HU" sz="2400" b="1" dirty="0"/>
          </a:p>
        </p:txBody>
      </p:sp>
      <p:sp>
        <p:nvSpPr>
          <p:cNvPr id="7" name="Ellipszis 6">
            <a:extLst>
              <a:ext uri="{FF2B5EF4-FFF2-40B4-BE49-F238E27FC236}">
                <a16:creationId xmlns:a16="http://schemas.microsoft.com/office/drawing/2014/main" id="{DEA9528B-22F1-F55C-862E-E9511F439EDE}"/>
              </a:ext>
            </a:extLst>
          </p:cNvPr>
          <p:cNvSpPr/>
          <p:nvPr/>
        </p:nvSpPr>
        <p:spPr>
          <a:xfrm>
            <a:off x="0" y="2797629"/>
            <a:ext cx="1447800" cy="413657"/>
          </a:xfrm>
          <a:prstGeom prst="ellipse">
            <a:avLst/>
          </a:prstGeom>
          <a:noFill/>
          <a:ln w="3810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hu-HU"/>
          </a:p>
        </p:txBody>
      </p:sp>
    </p:spTree>
    <p:extLst>
      <p:ext uri="{BB962C8B-B14F-4D97-AF65-F5344CB8AC3E}">
        <p14:creationId xmlns:p14="http://schemas.microsoft.com/office/powerpoint/2010/main" val="2119308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86A55AF-15DF-F98E-711E-9A857C8181B6}"/>
              </a:ext>
            </a:extLst>
          </p:cNvPr>
          <p:cNvSpPr>
            <a:spLocks noGrp="1"/>
          </p:cNvSpPr>
          <p:nvPr>
            <p:ph type="title"/>
          </p:nvPr>
        </p:nvSpPr>
        <p:spPr/>
        <p:txBody>
          <a:bodyPr>
            <a:normAutofit fontScale="90000"/>
          </a:bodyPr>
          <a:lstStyle/>
          <a:p>
            <a:r>
              <a:rPr lang="en-US" dirty="0"/>
              <a:t>Drop subject</a:t>
            </a:r>
            <a:br>
              <a:rPr lang="en-US" dirty="0"/>
            </a:br>
            <a:endParaRPr lang="hu-HU" dirty="0"/>
          </a:p>
        </p:txBody>
      </p:sp>
      <p:sp>
        <p:nvSpPr>
          <p:cNvPr id="3" name="Tartalom helye 2">
            <a:extLst>
              <a:ext uri="{FF2B5EF4-FFF2-40B4-BE49-F238E27FC236}">
                <a16:creationId xmlns:a16="http://schemas.microsoft.com/office/drawing/2014/main" id="{E7113399-179A-C7FD-C249-47BB03F3658C}"/>
              </a:ext>
            </a:extLst>
          </p:cNvPr>
          <p:cNvSpPr>
            <a:spLocks noGrp="1"/>
          </p:cNvSpPr>
          <p:nvPr>
            <p:ph idx="1"/>
          </p:nvPr>
        </p:nvSpPr>
        <p:spPr/>
        <p:txBody>
          <a:bodyPr>
            <a:normAutofit fontScale="92500" lnSpcReduction="20000"/>
          </a:bodyPr>
          <a:lstStyle/>
          <a:p>
            <a:r>
              <a:rPr lang="en-US" dirty="0"/>
              <a:t>If you click the link “Options/Drop subject” in the row of any subject, the system prompts you whether you</a:t>
            </a:r>
            <a:r>
              <a:rPr lang="hu-HU" dirty="0"/>
              <a:t> </a:t>
            </a:r>
            <a:r>
              <a:rPr lang="en-US" dirty="0"/>
              <a:t>really want to drop the given subject; if your answer is yes, the subject will be deregistered and </a:t>
            </a:r>
            <a:r>
              <a:rPr lang="en-US" dirty="0" err="1"/>
              <a:t>removedfrom</a:t>
            </a:r>
            <a:r>
              <a:rPr lang="en-US" dirty="0"/>
              <a:t> the list of registered subjects. To access the same feature another way, left click to any subject detail,</a:t>
            </a:r>
            <a:r>
              <a:rPr lang="hu-HU" dirty="0"/>
              <a:t> </a:t>
            </a:r>
            <a:r>
              <a:rPr lang="en-US" dirty="0"/>
              <a:t>and then click to “Drop subject” on the “Available courses” tab in the “Subject data” popup window.</a:t>
            </a:r>
          </a:p>
          <a:p>
            <a:r>
              <a:rPr lang="en-US" dirty="0"/>
              <a:t>Naturally, by subject dropping your course registrations will be also removed, and you will receive a</a:t>
            </a:r>
            <a:r>
              <a:rPr lang="hu-HU" dirty="0"/>
              <a:t> </a:t>
            </a:r>
            <a:r>
              <a:rPr lang="en-US" dirty="0"/>
              <a:t>notification of this.</a:t>
            </a:r>
          </a:p>
          <a:p>
            <a:r>
              <a:rPr lang="en-US" dirty="0"/>
              <a:t>ATTENTION! Subject dropping is allowed only in the preliminary or final subject registration or</a:t>
            </a:r>
            <a:r>
              <a:rPr lang="hu-HU" dirty="0"/>
              <a:t> </a:t>
            </a:r>
            <a:r>
              <a:rPr lang="en-US" dirty="0"/>
              <a:t>course registration period!</a:t>
            </a:r>
            <a:endParaRPr lang="hu-HU" dirty="0"/>
          </a:p>
        </p:txBody>
      </p:sp>
    </p:spTree>
    <p:extLst>
      <p:ext uri="{BB962C8B-B14F-4D97-AF65-F5344CB8AC3E}">
        <p14:creationId xmlns:p14="http://schemas.microsoft.com/office/powerpoint/2010/main" val="145096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7AAAFE2-37C2-5487-346C-53B8B64487DB}"/>
              </a:ext>
            </a:extLst>
          </p:cNvPr>
          <p:cNvSpPr>
            <a:spLocks noGrp="1"/>
          </p:cNvSpPr>
          <p:nvPr>
            <p:ph type="title"/>
          </p:nvPr>
        </p:nvSpPr>
        <p:spPr>
          <a:xfrm>
            <a:off x="2188028" y="681037"/>
            <a:ext cx="10515600" cy="1325563"/>
          </a:xfrm>
        </p:spPr>
        <p:txBody>
          <a:bodyPr>
            <a:normAutofit fontScale="90000"/>
          </a:bodyPr>
          <a:lstStyle/>
          <a:p>
            <a:r>
              <a:rPr lang="hu-HU" dirty="0">
                <a:hlinkClick r:id="rId2"/>
              </a:rPr>
              <a:t>https://tfo.nye.hu/hu/node/20</a:t>
            </a:r>
            <a:r>
              <a:rPr lang="hu-HU" dirty="0"/>
              <a:t> </a:t>
            </a:r>
            <a:r>
              <a:rPr lang="hu-HU" dirty="0">
                <a:sym typeface="Wingdings" panose="05000000000000000000" pitchFamily="2" charset="2"/>
              </a:rPr>
              <a:t></a:t>
            </a:r>
            <a:br>
              <a:rPr lang="hu-HU" dirty="0">
                <a:sym typeface="Wingdings" panose="05000000000000000000" pitchFamily="2" charset="2"/>
              </a:rPr>
            </a:br>
            <a:r>
              <a:rPr lang="en-US" b="0" i="0" u="none" strike="noStrike" dirty="0" err="1">
                <a:solidFill>
                  <a:srgbClr val="A71013"/>
                </a:solidFill>
                <a:effectLst/>
                <a:latin typeface="Roboto" panose="02000000000000000000" pitchFamily="2" charset="0"/>
                <a:hlinkClick r:id="rId3"/>
              </a:rPr>
              <a:t>Neptun</a:t>
            </a:r>
            <a:r>
              <a:rPr lang="en-US" b="0" i="0" u="none" strike="noStrike" dirty="0">
                <a:solidFill>
                  <a:srgbClr val="A71013"/>
                </a:solidFill>
                <a:effectLst/>
                <a:latin typeface="Roboto" panose="02000000000000000000" pitchFamily="2" charset="0"/>
                <a:hlinkClick r:id="rId3"/>
              </a:rPr>
              <a:t> User Guide for students</a:t>
            </a:r>
            <a:r>
              <a:rPr lang="en-US" b="1" i="1" dirty="0">
                <a:solidFill>
                  <a:srgbClr val="3F3F3F"/>
                </a:solidFill>
                <a:effectLst/>
                <a:latin typeface="Roboto" panose="02000000000000000000" pitchFamily="2" charset="0"/>
              </a:rPr>
              <a:t> (NEW!)</a:t>
            </a:r>
            <a:br>
              <a:rPr lang="en-US" b="0" i="0" dirty="0">
                <a:solidFill>
                  <a:srgbClr val="3F3F3F"/>
                </a:solidFill>
                <a:effectLst/>
                <a:latin typeface="Roboto" panose="02000000000000000000" pitchFamily="2" charset="0"/>
              </a:rPr>
            </a:br>
            <a:endParaRPr lang="hu-HU" dirty="0"/>
          </a:p>
        </p:txBody>
      </p:sp>
      <p:pic>
        <p:nvPicPr>
          <p:cNvPr id="5" name="Tartalom helye 4">
            <a:extLst>
              <a:ext uri="{FF2B5EF4-FFF2-40B4-BE49-F238E27FC236}">
                <a16:creationId xmlns:a16="http://schemas.microsoft.com/office/drawing/2014/main" id="{87287985-41ED-F412-0B6B-E8EEB0A236AD}"/>
              </a:ext>
            </a:extLst>
          </p:cNvPr>
          <p:cNvPicPr>
            <a:picLocks noGrp="1" noChangeAspect="1"/>
          </p:cNvPicPr>
          <p:nvPr>
            <p:ph idx="1"/>
          </p:nvPr>
        </p:nvPicPr>
        <p:blipFill>
          <a:blip r:embed="rId4"/>
          <a:stretch>
            <a:fillRect/>
          </a:stretch>
        </p:blipFill>
        <p:spPr>
          <a:xfrm>
            <a:off x="2581919" y="1825625"/>
            <a:ext cx="7028161" cy="4351338"/>
          </a:xfrm>
        </p:spPr>
      </p:pic>
    </p:spTree>
    <p:extLst>
      <p:ext uri="{BB962C8B-B14F-4D97-AF65-F5344CB8AC3E}">
        <p14:creationId xmlns:p14="http://schemas.microsoft.com/office/powerpoint/2010/main" val="1272922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33" name="Freeform: Shape 1032">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035" name="Freeform: Shape 1034">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037" name="Freeform: Shape 1036">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39"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040" name="Freeform: Shape 1039">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41" name="Freeform: Shape 1040">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42" name="Freeform: Shape 1041">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043" name="Freeform: Shape 1042">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44" name="Freeform: Shape 1043">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045" name="Freeform: Shape 1044">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046" name="Freeform: Shape 1045">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048"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1049" name="Freeform: Shape 1048">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0" name="Freeform: Shape 1049">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1" name="Freeform: Shape 1050">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2" name="Freeform: Shape 1051">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3" name="Freeform: Shape 1052">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4" name="Freeform: Shape 1053">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055" name="Freeform: Shape 1054">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1057" name="Rectangle 1056">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59" name="Rectangle 1058">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61" name="Top Left">
            <a:extLst>
              <a:ext uri="{FF2B5EF4-FFF2-40B4-BE49-F238E27FC236}">
                <a16:creationId xmlns:a16="http://schemas.microsoft.com/office/drawing/2014/main" id="{7092E392-4FB7-4E2D-928D-EFC63D148E1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062" name="Freeform: Shape 1061">
              <a:extLst>
                <a:ext uri="{FF2B5EF4-FFF2-40B4-BE49-F238E27FC236}">
                  <a16:creationId xmlns:a16="http://schemas.microsoft.com/office/drawing/2014/main" id="{9B57026F-1936-4B50-9E5F-0037B748B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63" name="Freeform: Shape 1062">
              <a:extLst>
                <a:ext uri="{FF2B5EF4-FFF2-40B4-BE49-F238E27FC236}">
                  <a16:creationId xmlns:a16="http://schemas.microsoft.com/office/drawing/2014/main" id="{31C2FEB5-C2DC-4FDF-9FE5-407608D607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64" name="Freeform: Shape 1063">
              <a:extLst>
                <a:ext uri="{FF2B5EF4-FFF2-40B4-BE49-F238E27FC236}">
                  <a16:creationId xmlns:a16="http://schemas.microsoft.com/office/drawing/2014/main" id="{60B00B9B-BAB1-4074-A3AF-13B08F4E0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65" name="Freeform: Shape 1064">
              <a:extLst>
                <a:ext uri="{FF2B5EF4-FFF2-40B4-BE49-F238E27FC236}">
                  <a16:creationId xmlns:a16="http://schemas.microsoft.com/office/drawing/2014/main" id="{0B6DF209-B3F7-4699-802B-4BE211132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066" name="Freeform: Shape 1065">
              <a:extLst>
                <a:ext uri="{FF2B5EF4-FFF2-40B4-BE49-F238E27FC236}">
                  <a16:creationId xmlns:a16="http://schemas.microsoft.com/office/drawing/2014/main" id="{C45FFE10-7D64-45F0-B227-92979752A5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067" name="Freeform: Shape 1066">
              <a:extLst>
                <a:ext uri="{FF2B5EF4-FFF2-40B4-BE49-F238E27FC236}">
                  <a16:creationId xmlns:a16="http://schemas.microsoft.com/office/drawing/2014/main" id="{4395C91B-6EED-4F5B-8873-5E0AA757F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068" name="Freeform: Shape 1067">
              <a:extLst>
                <a:ext uri="{FF2B5EF4-FFF2-40B4-BE49-F238E27FC236}">
                  <a16:creationId xmlns:a16="http://schemas.microsoft.com/office/drawing/2014/main" id="{248D099A-D8DD-4FBA-AF53-928CE633CC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069" name="Freeform: Shape 1068">
              <a:extLst>
                <a:ext uri="{FF2B5EF4-FFF2-40B4-BE49-F238E27FC236}">
                  <a16:creationId xmlns:a16="http://schemas.microsoft.com/office/drawing/2014/main" id="{1F857259-D6C4-41F7-82DC-37816E8AD0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Cím 1">
            <a:extLst>
              <a:ext uri="{FF2B5EF4-FFF2-40B4-BE49-F238E27FC236}">
                <a16:creationId xmlns:a16="http://schemas.microsoft.com/office/drawing/2014/main" id="{75BC4453-FEE4-A55C-FB0F-5F07D87FB3B0}"/>
              </a:ext>
            </a:extLst>
          </p:cNvPr>
          <p:cNvSpPr>
            <a:spLocks noGrp="1"/>
          </p:cNvSpPr>
          <p:nvPr>
            <p:ph type="title"/>
          </p:nvPr>
        </p:nvSpPr>
        <p:spPr>
          <a:xfrm>
            <a:off x="1005654" y="744909"/>
            <a:ext cx="5132388" cy="3155419"/>
          </a:xfrm>
        </p:spPr>
        <p:txBody>
          <a:bodyPr vert="horz" lIns="91440" tIns="45720" rIns="91440" bIns="45720" rtlCol="0" anchor="b">
            <a:normAutofit/>
          </a:bodyPr>
          <a:lstStyle/>
          <a:p>
            <a:r>
              <a:rPr lang="en-US" sz="5400" kern="1200">
                <a:solidFill>
                  <a:schemeClr val="tx2"/>
                </a:solidFill>
                <a:latin typeface="+mj-lt"/>
                <a:ea typeface="+mj-ea"/>
                <a:cs typeface="+mj-cs"/>
              </a:rPr>
              <a:t>Thank you for your attention!</a:t>
            </a:r>
          </a:p>
        </p:txBody>
      </p:sp>
      <p:pic>
        <p:nvPicPr>
          <p:cNvPr id="1026" name="Picture 2" descr="Nyíregyházi Egyetem - Felnőttképzési Csoport | Nyíregyháza">
            <a:extLst>
              <a:ext uri="{FF2B5EF4-FFF2-40B4-BE49-F238E27FC236}">
                <a16:creationId xmlns:a16="http://schemas.microsoft.com/office/drawing/2014/main" id="{1E2F4368-2916-5C11-4259-77ECE89E7DF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b="2"/>
          <a:stretch/>
        </p:blipFill>
        <p:spPr bwMode="auto">
          <a:xfrm>
            <a:off x="6792268" y="1214909"/>
            <a:ext cx="4091374" cy="4091374"/>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71" name="Bottom Right">
            <a:extLst>
              <a:ext uri="{FF2B5EF4-FFF2-40B4-BE49-F238E27FC236}">
                <a16:creationId xmlns:a16="http://schemas.microsoft.com/office/drawing/2014/main" id="{A7C60A7A-4212-46AC-80A2-DE231DD3D1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072" name="Freeform: Shape 1071">
              <a:extLst>
                <a:ext uri="{FF2B5EF4-FFF2-40B4-BE49-F238E27FC236}">
                  <a16:creationId xmlns:a16="http://schemas.microsoft.com/office/drawing/2014/main" id="{7EDA875D-6B8A-4B32-89EB-F4CD6D1FCD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073" name="Graphic 157">
              <a:extLst>
                <a:ext uri="{FF2B5EF4-FFF2-40B4-BE49-F238E27FC236}">
                  <a16:creationId xmlns:a16="http://schemas.microsoft.com/office/drawing/2014/main" id="{AA7D7CCE-E90B-483E-AFF7-CF95CABC97F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075" name="Freeform: Shape 1074">
                <a:extLst>
                  <a:ext uri="{FF2B5EF4-FFF2-40B4-BE49-F238E27FC236}">
                    <a16:creationId xmlns:a16="http://schemas.microsoft.com/office/drawing/2014/main" id="{67F2D919-84B6-4EC4-87F5-BDFF145BBE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76" name="Freeform: Shape 1075">
                <a:extLst>
                  <a:ext uri="{FF2B5EF4-FFF2-40B4-BE49-F238E27FC236}">
                    <a16:creationId xmlns:a16="http://schemas.microsoft.com/office/drawing/2014/main" id="{65C8244C-685B-42CF-B028-C7ADE067C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77" name="Freeform: Shape 1076">
                <a:extLst>
                  <a:ext uri="{FF2B5EF4-FFF2-40B4-BE49-F238E27FC236}">
                    <a16:creationId xmlns:a16="http://schemas.microsoft.com/office/drawing/2014/main" id="{0420B7EF-9249-4974-A978-AAD55C81B7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78" name="Freeform: Shape 1077">
                <a:extLst>
                  <a:ext uri="{FF2B5EF4-FFF2-40B4-BE49-F238E27FC236}">
                    <a16:creationId xmlns:a16="http://schemas.microsoft.com/office/drawing/2014/main" id="{05BD8B59-E1C0-4320-BFC1-66D139E80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79" name="Freeform: Shape 1078">
                <a:extLst>
                  <a:ext uri="{FF2B5EF4-FFF2-40B4-BE49-F238E27FC236}">
                    <a16:creationId xmlns:a16="http://schemas.microsoft.com/office/drawing/2014/main" id="{A983471C-A7FE-4ED8-BE9B-601CEC61EB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80" name="Freeform: Shape 1079">
                <a:extLst>
                  <a:ext uri="{FF2B5EF4-FFF2-40B4-BE49-F238E27FC236}">
                    <a16:creationId xmlns:a16="http://schemas.microsoft.com/office/drawing/2014/main" id="{E8B842F2-803D-4F74-BBF6-6965BC0FD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081" name="Freeform: Shape 1080">
                <a:extLst>
                  <a:ext uri="{FF2B5EF4-FFF2-40B4-BE49-F238E27FC236}">
                    <a16:creationId xmlns:a16="http://schemas.microsoft.com/office/drawing/2014/main" id="{94ECDF1E-AE5F-46C4-A134-C28C6D6B7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074" name="Freeform: Shape 1073">
              <a:extLst>
                <a:ext uri="{FF2B5EF4-FFF2-40B4-BE49-F238E27FC236}">
                  <a16:creationId xmlns:a16="http://schemas.microsoft.com/office/drawing/2014/main" id="{C0E491A0-7D49-4A1F-B2DB-C94F56329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3" name="Cross">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015507" y="3369564"/>
            <a:ext cx="118872" cy="118872"/>
            <a:chOff x="1175347" y="3733800"/>
            <a:chExt cx="118872" cy="118872"/>
          </a:xfrm>
        </p:grpSpPr>
        <p:cxnSp>
          <p:nvCxnSpPr>
            <p:cNvPr id="1084" name="Straight Connector 1083">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1085" name="Straight Connector 1084">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6825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8C76F2C-2490-DBC8-12FF-C8F2D2576DC5}"/>
              </a:ext>
            </a:extLst>
          </p:cNvPr>
          <p:cNvSpPr>
            <a:spLocks noGrp="1"/>
          </p:cNvSpPr>
          <p:nvPr>
            <p:ph type="title"/>
          </p:nvPr>
        </p:nvSpPr>
        <p:spPr>
          <a:xfrm>
            <a:off x="838200" y="500062"/>
            <a:ext cx="10515600" cy="1325563"/>
          </a:xfrm>
        </p:spPr>
        <p:txBody>
          <a:bodyPr>
            <a:normAutofit fontScale="90000"/>
          </a:bodyPr>
          <a:lstStyle/>
          <a:p>
            <a:r>
              <a:rPr lang="en-US" sz="4000" b="0" i="0" dirty="0">
                <a:solidFill>
                  <a:srgbClr val="000000"/>
                </a:solidFill>
                <a:effectLst/>
                <a:latin typeface="Times New Roman" panose="02020603050405020304" pitchFamily="18" charset="0"/>
              </a:rPr>
              <a:t>THE DATE OF PERSONAL ENROLMENT IS FOR ALL THOSE ENROLLED IN BACHELOR STUDIES OR MASTER STUDIES:</a:t>
            </a:r>
            <a:br>
              <a:rPr lang="en-US" b="0" i="0" dirty="0">
                <a:solidFill>
                  <a:srgbClr val="000000"/>
                </a:solidFill>
                <a:effectLst/>
                <a:latin typeface="Times New Roman" panose="02020603050405020304" pitchFamily="18" charset="0"/>
              </a:rPr>
            </a:br>
            <a:endParaRPr lang="hu-HU" dirty="0"/>
          </a:p>
        </p:txBody>
      </p:sp>
      <p:graphicFrame>
        <p:nvGraphicFramePr>
          <p:cNvPr id="5" name="Tartalom helye 2">
            <a:extLst>
              <a:ext uri="{FF2B5EF4-FFF2-40B4-BE49-F238E27FC236}">
                <a16:creationId xmlns:a16="http://schemas.microsoft.com/office/drawing/2014/main" id="{200D7D21-9133-B2E4-822F-C998A209E12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382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214B170-253C-7DB7-E427-B73CC884F26A}"/>
              </a:ext>
            </a:extLst>
          </p:cNvPr>
          <p:cNvSpPr>
            <a:spLocks noGrp="1"/>
          </p:cNvSpPr>
          <p:nvPr>
            <p:ph type="title"/>
          </p:nvPr>
        </p:nvSpPr>
        <p:spPr/>
        <p:txBody>
          <a:bodyPr/>
          <a:lstStyle/>
          <a:p>
            <a:r>
              <a:rPr lang="hu-HU" dirty="0" err="1"/>
              <a:t>Book</a:t>
            </a:r>
            <a:r>
              <a:rPr lang="hu-HU" dirty="0"/>
              <a:t> an </a:t>
            </a:r>
            <a:r>
              <a:rPr lang="hu-HU" dirty="0" err="1"/>
              <a:t>appointment</a:t>
            </a:r>
            <a:r>
              <a:rPr lang="hu-HU" dirty="0"/>
              <a:t>!</a:t>
            </a:r>
          </a:p>
        </p:txBody>
      </p:sp>
      <p:pic>
        <p:nvPicPr>
          <p:cNvPr id="5" name="Tartalom helye 4">
            <a:extLst>
              <a:ext uri="{FF2B5EF4-FFF2-40B4-BE49-F238E27FC236}">
                <a16:creationId xmlns:a16="http://schemas.microsoft.com/office/drawing/2014/main" id="{D47BF8A7-F103-D2E3-56D3-58458A83D840}"/>
              </a:ext>
            </a:extLst>
          </p:cNvPr>
          <p:cNvPicPr>
            <a:picLocks noGrp="1" noChangeAspect="1"/>
          </p:cNvPicPr>
          <p:nvPr>
            <p:ph idx="1"/>
          </p:nvPr>
        </p:nvPicPr>
        <p:blipFill>
          <a:blip r:embed="rId2"/>
          <a:stretch>
            <a:fillRect/>
          </a:stretch>
        </p:blipFill>
        <p:spPr>
          <a:xfrm>
            <a:off x="140443" y="1507262"/>
            <a:ext cx="11911114" cy="4860881"/>
          </a:xfrm>
        </p:spPr>
      </p:pic>
    </p:spTree>
    <p:extLst>
      <p:ext uri="{BB962C8B-B14F-4D97-AF65-F5344CB8AC3E}">
        <p14:creationId xmlns:p14="http://schemas.microsoft.com/office/powerpoint/2010/main" val="29285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Tartalom helye 2">
            <a:extLst>
              <a:ext uri="{FF2B5EF4-FFF2-40B4-BE49-F238E27FC236}">
                <a16:creationId xmlns:a16="http://schemas.microsoft.com/office/drawing/2014/main" id="{1F249402-628F-A509-F98A-C25697FAA2F7}"/>
              </a:ext>
            </a:extLst>
          </p:cNvPr>
          <p:cNvGraphicFramePr>
            <a:graphicFrameLocks noGrp="1"/>
          </p:cNvGraphicFramePr>
          <p:nvPr>
            <p:ph idx="1"/>
            <p:extLst>
              <p:ext uri="{D42A27DB-BD31-4B8C-83A1-F6EECF244321}">
                <p14:modId xmlns:p14="http://schemas.microsoft.com/office/powerpoint/2010/main" val="1623447725"/>
              </p:ext>
            </p:extLst>
          </p:nvPr>
        </p:nvGraphicFramePr>
        <p:xfrm>
          <a:off x="290611" y="1044990"/>
          <a:ext cx="11727217" cy="51319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817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7"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39"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51"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60"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64"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65"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66"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67"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68"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69"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70"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71"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2"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73"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74"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75"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76"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Cím 1">
            <a:extLst>
              <a:ext uri="{FF2B5EF4-FFF2-40B4-BE49-F238E27FC236}">
                <a16:creationId xmlns:a16="http://schemas.microsoft.com/office/drawing/2014/main" id="{D90D584A-BF5D-5729-A4C4-DB9A6682B4F6}"/>
              </a:ext>
            </a:extLst>
          </p:cNvPr>
          <p:cNvSpPr>
            <a:spLocks noGrp="1"/>
          </p:cNvSpPr>
          <p:nvPr>
            <p:ph type="title"/>
          </p:nvPr>
        </p:nvSpPr>
        <p:spPr>
          <a:xfrm>
            <a:off x="692844" y="4077265"/>
            <a:ext cx="10940987" cy="2226076"/>
          </a:xfrm>
        </p:spPr>
        <p:txBody>
          <a:bodyPr vert="horz" lIns="91440" tIns="45720" rIns="91440" bIns="45720" rtlCol="0" anchor="ctr">
            <a:normAutofit/>
          </a:bodyPr>
          <a:lstStyle/>
          <a:p>
            <a:pPr>
              <a:lnSpc>
                <a:spcPct val="90000"/>
              </a:lnSpc>
            </a:pPr>
            <a:r>
              <a:rPr lang="en-US" sz="3200" kern="1200" dirty="0">
                <a:solidFill>
                  <a:schemeClr val="tx2"/>
                </a:solidFill>
                <a:latin typeface="+mj-lt"/>
                <a:ea typeface="+mj-ea"/>
                <a:cs typeface="+mj-cs"/>
              </a:rPr>
              <a:t>Your login name is your </a:t>
            </a:r>
            <a:r>
              <a:rPr lang="hu-HU" sz="3200" kern="1200" dirty="0" err="1">
                <a:solidFill>
                  <a:schemeClr val="tx2"/>
                </a:solidFill>
                <a:latin typeface="+mj-lt"/>
                <a:ea typeface="+mj-ea"/>
                <a:cs typeface="+mj-cs"/>
              </a:rPr>
              <a:t>Neptun</a:t>
            </a:r>
            <a:r>
              <a:rPr lang="hu-HU" sz="3200" kern="1200" dirty="0">
                <a:solidFill>
                  <a:schemeClr val="tx2"/>
                </a:solidFill>
                <a:latin typeface="+mj-lt"/>
                <a:ea typeface="+mj-ea"/>
                <a:cs typeface="+mj-cs"/>
              </a:rPr>
              <a:t> </a:t>
            </a:r>
            <a:r>
              <a:rPr lang="hu-HU" sz="3200" kern="1200" dirty="0" err="1">
                <a:solidFill>
                  <a:schemeClr val="tx2"/>
                </a:solidFill>
                <a:latin typeface="+mj-lt"/>
                <a:ea typeface="+mj-ea"/>
                <a:cs typeface="+mj-cs"/>
              </a:rPr>
              <a:t>code</a:t>
            </a:r>
            <a:r>
              <a:rPr lang="en-US" sz="3200" kern="1200" dirty="0">
                <a:solidFill>
                  <a:schemeClr val="tx2"/>
                </a:solidFill>
                <a:latin typeface="+mj-lt"/>
                <a:ea typeface="+mj-ea"/>
                <a:cs typeface="+mj-cs"/>
              </a:rPr>
              <a:t>, and the password for the first time is the word ’Ne’ and your birth date (YYYYMMDD). You will need to change the password after you logged in.</a:t>
            </a:r>
            <a:endParaRPr lang="en-US" sz="3200" b="1" kern="1200" dirty="0">
              <a:solidFill>
                <a:schemeClr val="tx2"/>
              </a:solidFill>
              <a:latin typeface="+mj-lt"/>
              <a:ea typeface="+mj-ea"/>
              <a:cs typeface="+mj-cs"/>
            </a:endParaRPr>
          </a:p>
        </p:txBody>
      </p:sp>
      <p:grpSp>
        <p:nvGrpSpPr>
          <p:cNvPr id="40" name="Bottom Right">
            <a:extLst>
              <a:ext uri="{FF2B5EF4-FFF2-40B4-BE49-F238E27FC236}">
                <a16:creationId xmlns:a16="http://schemas.microsoft.com/office/drawing/2014/main" id="{F738262B-3960-4D04-92F3-C363584E92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1" name="Freeform: Shape 40">
              <a:extLst>
                <a:ext uri="{FF2B5EF4-FFF2-40B4-BE49-F238E27FC236}">
                  <a16:creationId xmlns:a16="http://schemas.microsoft.com/office/drawing/2014/main" id="{6E657100-BDC2-4335-865E-8B822BC96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Graphic 157">
              <a:extLst>
                <a:ext uri="{FF2B5EF4-FFF2-40B4-BE49-F238E27FC236}">
                  <a16:creationId xmlns:a16="http://schemas.microsoft.com/office/drawing/2014/main" id="{7C44F7A2-EC4A-484B-BE71-8B23C0F60D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21590F86-76CD-4EB9-8741-34B0E1941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FD6089F4-CD95-4D48-A805-34EA5F848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8DB60A2-B18C-4F65-B0E6-66ED9CEF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5048C6F4-614B-45FA-AB8F-25347B544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F25FD66F-3D7B-4850-B481-5D51840D4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393D591-D719-4C28-B8E5-334636358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F0E41FB1-38F3-4037-B5F2-E4E353110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C8A8B4BF-5D23-4610-AD0E-B290C8D6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Tartalom helye 4">
            <a:extLst>
              <a:ext uri="{FF2B5EF4-FFF2-40B4-BE49-F238E27FC236}">
                <a16:creationId xmlns:a16="http://schemas.microsoft.com/office/drawing/2014/main" id="{D8E08CA1-0A3B-0D95-B4F5-1E34DA1CF80F}"/>
              </a:ext>
            </a:extLst>
          </p:cNvPr>
          <p:cNvPicPr>
            <a:picLocks noGrp="1" noChangeAspect="1"/>
          </p:cNvPicPr>
          <p:nvPr>
            <p:ph idx="1"/>
          </p:nvPr>
        </p:nvPicPr>
        <p:blipFill>
          <a:blip r:embed="rId2"/>
          <a:srcRect t="4301" b="18527"/>
          <a:stretch/>
        </p:blipFill>
        <p:spPr>
          <a:xfrm>
            <a:off x="198741" y="10"/>
            <a:ext cx="11812017" cy="3919684"/>
          </a:xfrm>
          <a:prstGeom prst="rect">
            <a:avLst/>
          </a:prstGeom>
        </p:spPr>
      </p:pic>
      <p:grpSp>
        <p:nvGrpSpPr>
          <p:cNvPr id="52" name="Top Left">
            <a:extLst>
              <a:ext uri="{FF2B5EF4-FFF2-40B4-BE49-F238E27FC236}">
                <a16:creationId xmlns:a16="http://schemas.microsoft.com/office/drawing/2014/main" id="{345A4508-88A7-4C04-9603-4F8CCFCDC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53" name="Freeform: Shape 52">
              <a:extLst>
                <a:ext uri="{FF2B5EF4-FFF2-40B4-BE49-F238E27FC236}">
                  <a16:creationId xmlns:a16="http://schemas.microsoft.com/office/drawing/2014/main" id="{ACBEBA10-A14A-4AE6-9F5B-84BDE565C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B6C86399-9706-4DD7-8917-E6DB39242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CDDA7BC8-3D83-4235-80B9-97CB95E3D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DA9C08E3-DA34-4386-990E-1CB4F68E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03CFB05D-200F-4880-92F6-8730C6DEB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4AB4525A-595A-4728-9298-A4DFEE991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530A4D64-630B-47EB-9255-66DEFA42D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61" name="Cross">
            <a:extLst>
              <a:ext uri="{FF2B5EF4-FFF2-40B4-BE49-F238E27FC236}">
                <a16:creationId xmlns:a16="http://schemas.microsoft.com/office/drawing/2014/main" id="{2E2A24AE-1C03-4337-8529-C4233C56F0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3919728"/>
            <a:ext cx="118872" cy="118872"/>
            <a:chOff x="1175347" y="3733800"/>
            <a:chExt cx="118872" cy="118872"/>
          </a:xfrm>
        </p:grpSpPr>
        <p:cxnSp>
          <p:nvCxnSpPr>
            <p:cNvPr id="62" name="Straight Connector 61">
              <a:extLst>
                <a:ext uri="{FF2B5EF4-FFF2-40B4-BE49-F238E27FC236}">
                  <a16:creationId xmlns:a16="http://schemas.microsoft.com/office/drawing/2014/main" id="{F6213D2F-99EA-48EA-AD3A-A55DC4F5F5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B4ADACBA-0EE9-4E11-B79A-F39D15CFEA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28365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2" name="Freeform: Shape 11">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4" name="Freeform: Shape 13">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16" name="Freeform: Shape 15">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8"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9" name="Freeform: Shape 18">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27"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28" name="Freeform: Shape 27">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36" name="Rectangle 35">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Rectangle 37">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Cím 1">
            <a:extLst>
              <a:ext uri="{FF2B5EF4-FFF2-40B4-BE49-F238E27FC236}">
                <a16:creationId xmlns:a16="http://schemas.microsoft.com/office/drawing/2014/main" id="{01509A2B-1A44-FD3D-E7A4-AF83B64017A9}"/>
              </a:ext>
            </a:extLst>
          </p:cNvPr>
          <p:cNvSpPr>
            <a:spLocks noGrp="1"/>
          </p:cNvSpPr>
          <p:nvPr>
            <p:ph type="title"/>
          </p:nvPr>
        </p:nvSpPr>
        <p:spPr>
          <a:xfrm>
            <a:off x="996275" y="4098524"/>
            <a:ext cx="5996628" cy="2226076"/>
          </a:xfrm>
        </p:spPr>
        <p:txBody>
          <a:bodyPr vert="horz" lIns="91440" tIns="45720" rIns="91440" bIns="45720" rtlCol="0" anchor="ctr">
            <a:normAutofit/>
          </a:bodyPr>
          <a:lstStyle/>
          <a:p>
            <a:r>
              <a:rPr lang="en-US" sz="5400" kern="1200">
                <a:solidFill>
                  <a:schemeClr val="tx2"/>
                </a:solidFill>
                <a:latin typeface="+mj-lt"/>
                <a:ea typeface="+mj-ea"/>
                <a:cs typeface="+mj-cs"/>
              </a:rPr>
              <a:t>Registration – every semester!</a:t>
            </a:r>
          </a:p>
        </p:txBody>
      </p:sp>
      <p:grpSp>
        <p:nvGrpSpPr>
          <p:cNvPr id="40" name="Bottom Right">
            <a:extLst>
              <a:ext uri="{FF2B5EF4-FFF2-40B4-BE49-F238E27FC236}">
                <a16:creationId xmlns:a16="http://schemas.microsoft.com/office/drawing/2014/main" id="{F738262B-3960-4D04-92F3-C363584E92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41" name="Freeform: Shape 40">
              <a:extLst>
                <a:ext uri="{FF2B5EF4-FFF2-40B4-BE49-F238E27FC236}">
                  <a16:creationId xmlns:a16="http://schemas.microsoft.com/office/drawing/2014/main" id="{6E657100-BDC2-4335-865E-8B822BC96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42" name="Graphic 157">
              <a:extLst>
                <a:ext uri="{FF2B5EF4-FFF2-40B4-BE49-F238E27FC236}">
                  <a16:creationId xmlns:a16="http://schemas.microsoft.com/office/drawing/2014/main" id="{7C44F7A2-EC4A-484B-BE71-8B23C0F60D2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44" name="Freeform: Shape 43">
                <a:extLst>
                  <a:ext uri="{FF2B5EF4-FFF2-40B4-BE49-F238E27FC236}">
                    <a16:creationId xmlns:a16="http://schemas.microsoft.com/office/drawing/2014/main" id="{21590F86-76CD-4EB9-8741-34B0E1941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45" name="Freeform: Shape 44">
                <a:extLst>
                  <a:ext uri="{FF2B5EF4-FFF2-40B4-BE49-F238E27FC236}">
                    <a16:creationId xmlns:a16="http://schemas.microsoft.com/office/drawing/2014/main" id="{FD6089F4-CD95-4D48-A805-34EA5F848D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6" name="Freeform: Shape 45">
                <a:extLst>
                  <a:ext uri="{FF2B5EF4-FFF2-40B4-BE49-F238E27FC236}">
                    <a16:creationId xmlns:a16="http://schemas.microsoft.com/office/drawing/2014/main" id="{68DB60A2-B18C-4F65-B0E6-66ED9CEFA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47" name="Freeform: Shape 46">
                <a:extLst>
                  <a:ext uri="{FF2B5EF4-FFF2-40B4-BE49-F238E27FC236}">
                    <a16:creationId xmlns:a16="http://schemas.microsoft.com/office/drawing/2014/main" id="{5048C6F4-614B-45FA-AB8F-25347B544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F25FD66F-3D7B-4850-B481-5D51840D46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E393D591-D719-4C28-B8E5-3346363580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F0E41FB1-38F3-4037-B5F2-E4E353110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43" name="Freeform: Shape 42">
              <a:extLst>
                <a:ext uri="{FF2B5EF4-FFF2-40B4-BE49-F238E27FC236}">
                  <a16:creationId xmlns:a16="http://schemas.microsoft.com/office/drawing/2014/main" id="{C8A8B4BF-5D23-4610-AD0E-B290C8D67D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5" name="Tartalom helye 4" descr="A képen szöveg, szoftver, Weblap, Webhely látható&#10;&#10;Automatikusan generált leírás">
            <a:extLst>
              <a:ext uri="{FF2B5EF4-FFF2-40B4-BE49-F238E27FC236}">
                <a16:creationId xmlns:a16="http://schemas.microsoft.com/office/drawing/2014/main" id="{F5522617-6BED-C470-02D9-948A19992F8B}"/>
              </a:ext>
            </a:extLst>
          </p:cNvPr>
          <p:cNvPicPr>
            <a:picLocks noGrp="1" noChangeAspect="1"/>
          </p:cNvPicPr>
          <p:nvPr>
            <p:ph idx="1"/>
          </p:nvPr>
        </p:nvPicPr>
        <p:blipFill>
          <a:blip r:embed="rId2"/>
          <a:srcRect b="31225"/>
          <a:stretch/>
        </p:blipFill>
        <p:spPr>
          <a:xfrm>
            <a:off x="198741" y="10"/>
            <a:ext cx="11812017" cy="3919684"/>
          </a:xfrm>
          <a:prstGeom prst="rect">
            <a:avLst/>
          </a:prstGeom>
        </p:spPr>
      </p:pic>
      <p:grpSp>
        <p:nvGrpSpPr>
          <p:cNvPr id="52" name="Top Left">
            <a:extLst>
              <a:ext uri="{FF2B5EF4-FFF2-40B4-BE49-F238E27FC236}">
                <a16:creationId xmlns:a16="http://schemas.microsoft.com/office/drawing/2014/main" id="{345A4508-88A7-4C04-9603-4F8CCFCDCE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10849" y="15178"/>
            <a:chExt cx="2198951" cy="3331254"/>
          </a:xfrm>
        </p:grpSpPr>
        <p:sp>
          <p:nvSpPr>
            <p:cNvPr id="53" name="Freeform: Shape 52">
              <a:extLst>
                <a:ext uri="{FF2B5EF4-FFF2-40B4-BE49-F238E27FC236}">
                  <a16:creationId xmlns:a16="http://schemas.microsoft.com/office/drawing/2014/main" id="{ACBEBA10-A14A-4AE6-9F5B-84BDE565C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54" name="Freeform: Shape 53">
              <a:extLst>
                <a:ext uri="{FF2B5EF4-FFF2-40B4-BE49-F238E27FC236}">
                  <a16:creationId xmlns:a16="http://schemas.microsoft.com/office/drawing/2014/main" id="{B6C86399-9706-4DD7-8917-E6DB39242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55" name="Freeform: Shape 54">
              <a:extLst>
                <a:ext uri="{FF2B5EF4-FFF2-40B4-BE49-F238E27FC236}">
                  <a16:creationId xmlns:a16="http://schemas.microsoft.com/office/drawing/2014/main" id="{CDDA7BC8-3D83-4235-80B9-97CB95E3D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56" name="Freeform: Shape 55">
              <a:extLst>
                <a:ext uri="{FF2B5EF4-FFF2-40B4-BE49-F238E27FC236}">
                  <a16:creationId xmlns:a16="http://schemas.microsoft.com/office/drawing/2014/main" id="{DA9C08E3-DA34-4386-990E-1CB4F68E7B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03CFB05D-200F-4880-92F6-8730C6DEB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4AB4525A-595A-4728-9298-A4DFEE991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530A4D64-630B-47EB-9255-66DEFA42D0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grpSp>
        <p:nvGrpSpPr>
          <p:cNvPr id="61" name="Cross">
            <a:extLst>
              <a:ext uri="{FF2B5EF4-FFF2-40B4-BE49-F238E27FC236}">
                <a16:creationId xmlns:a16="http://schemas.microsoft.com/office/drawing/2014/main" id="{2E2A24AE-1C03-4337-8529-C4233C56F0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3919728"/>
            <a:ext cx="118872" cy="118872"/>
            <a:chOff x="1175347" y="3733800"/>
            <a:chExt cx="118872" cy="118872"/>
          </a:xfrm>
        </p:grpSpPr>
        <p:cxnSp>
          <p:nvCxnSpPr>
            <p:cNvPr id="62" name="Straight Connector 61">
              <a:extLst>
                <a:ext uri="{FF2B5EF4-FFF2-40B4-BE49-F238E27FC236}">
                  <a16:creationId xmlns:a16="http://schemas.microsoft.com/office/drawing/2014/main" id="{F6213D2F-99EA-48EA-AD3A-A55DC4F5F5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63" name="Straight Connector 62">
              <a:extLst>
                <a:ext uri="{FF2B5EF4-FFF2-40B4-BE49-F238E27FC236}">
                  <a16:creationId xmlns:a16="http://schemas.microsoft.com/office/drawing/2014/main" id="{B4ADACBA-0EE9-4E11-B79A-F39D15CFEA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330528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47A131F-D5DE-41A5-B4CF-4F345319B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40" name="Freeform: Shape 39">
            <a:extLst>
              <a:ext uri="{FF2B5EF4-FFF2-40B4-BE49-F238E27FC236}">
                <a16:creationId xmlns:a16="http://schemas.microsoft.com/office/drawing/2014/main" id="{3AF4666D-BD98-40A5-A75F-478B98201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42" name="Freeform: Shape 41">
            <a:extLst>
              <a:ext uri="{FF2B5EF4-FFF2-40B4-BE49-F238E27FC236}">
                <a16:creationId xmlns:a16="http://schemas.microsoft.com/office/drawing/2014/main" id="{68680585-71F9-4721-A998-4974171D2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spcAft>
                <a:spcPts val="600"/>
              </a:spcAft>
            </a:pPr>
            <a:r>
              <a:rPr lang="en-US" dirty="0">
                <a:solidFill>
                  <a:schemeClr val="tx1">
                    <a:lumMod val="65000"/>
                    <a:lumOff val="35000"/>
                  </a:schemeClr>
                </a:solidFill>
                <a:latin typeface="AvenirNext LT Pro Medium" panose="020B0504020202020204" pitchFamily="34" charset="0"/>
              </a:rPr>
              <a:t> </a:t>
            </a:r>
          </a:p>
        </p:txBody>
      </p:sp>
      <p:sp>
        <p:nvSpPr>
          <p:cNvPr id="44" name="Freeform: Shape 43">
            <a:extLst>
              <a:ext uri="{FF2B5EF4-FFF2-40B4-BE49-F238E27FC236}">
                <a16:creationId xmlns:a16="http://schemas.microsoft.com/office/drawing/2014/main" id="{12BC95C2-2EEC-4F59-ABA8-660B0D059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6" name="Graphic 141">
            <a:extLst>
              <a:ext uri="{FF2B5EF4-FFF2-40B4-BE49-F238E27FC236}">
                <a16:creationId xmlns:a16="http://schemas.microsoft.com/office/drawing/2014/main" id="{03E9870D-4BBA-43AF-8D44-BBADF020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47" name="Freeform: Shape 46">
              <a:extLst>
                <a:ext uri="{FF2B5EF4-FFF2-40B4-BE49-F238E27FC236}">
                  <a16:creationId xmlns:a16="http://schemas.microsoft.com/office/drawing/2014/main" id="{34BC5055-C77D-43CD-BB1D-A77B6779C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48" name="Freeform: Shape 47">
              <a:extLst>
                <a:ext uri="{FF2B5EF4-FFF2-40B4-BE49-F238E27FC236}">
                  <a16:creationId xmlns:a16="http://schemas.microsoft.com/office/drawing/2014/main" id="{DB12D0B8-9385-489A-85AE-3D14AD0BA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49" name="Freeform: Shape 48">
              <a:extLst>
                <a:ext uri="{FF2B5EF4-FFF2-40B4-BE49-F238E27FC236}">
                  <a16:creationId xmlns:a16="http://schemas.microsoft.com/office/drawing/2014/main" id="{D158A14A-147E-4130-A5E2-38FD84B18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50" name="Freeform: Shape 49">
              <a:extLst>
                <a:ext uri="{FF2B5EF4-FFF2-40B4-BE49-F238E27FC236}">
                  <a16:creationId xmlns:a16="http://schemas.microsoft.com/office/drawing/2014/main" id="{75B8B1EB-5E2B-472C-AE60-2EC5961F16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51" name="Freeform: Shape 50">
              <a:extLst>
                <a:ext uri="{FF2B5EF4-FFF2-40B4-BE49-F238E27FC236}">
                  <a16:creationId xmlns:a16="http://schemas.microsoft.com/office/drawing/2014/main" id="{B4F5BD77-58D7-4B61-A666-1B4139A63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52" name="Freeform: Shape 51">
              <a:extLst>
                <a:ext uri="{FF2B5EF4-FFF2-40B4-BE49-F238E27FC236}">
                  <a16:creationId xmlns:a16="http://schemas.microsoft.com/office/drawing/2014/main" id="{F5CBEC6B-EDB6-40B8-8771-E5AF41B8D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53" name="Freeform: Shape 52">
              <a:extLst>
                <a:ext uri="{FF2B5EF4-FFF2-40B4-BE49-F238E27FC236}">
                  <a16:creationId xmlns:a16="http://schemas.microsoft.com/office/drawing/2014/main" id="{91BD0EE8-AA47-4044-9251-9F5A4B820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55" name="Graphic 157">
            <a:extLst>
              <a:ext uri="{FF2B5EF4-FFF2-40B4-BE49-F238E27FC236}">
                <a16:creationId xmlns:a16="http://schemas.microsoft.com/office/drawing/2014/main" id="{C3279E8D-2BAA-4CB1-834B-09FADD54DE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10600" y="3276600"/>
            <a:ext cx="3529260" cy="3581398"/>
            <a:chOff x="4114800" y="1423987"/>
            <a:chExt cx="3961542" cy="4007547"/>
          </a:xfrm>
          <a:noFill/>
        </p:grpSpPr>
        <p:sp>
          <p:nvSpPr>
            <p:cNvPr id="56" name="Freeform: Shape 55">
              <a:extLst>
                <a:ext uri="{FF2B5EF4-FFF2-40B4-BE49-F238E27FC236}">
                  <a16:creationId xmlns:a16="http://schemas.microsoft.com/office/drawing/2014/main" id="{3456F18E-4F61-486D-9CD6-65B30372C5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57" name="Freeform: Shape 56">
              <a:extLst>
                <a:ext uri="{FF2B5EF4-FFF2-40B4-BE49-F238E27FC236}">
                  <a16:creationId xmlns:a16="http://schemas.microsoft.com/office/drawing/2014/main" id="{318DDF45-08F0-46B6-A0B7-133735C94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58" name="Freeform: Shape 57">
              <a:extLst>
                <a:ext uri="{FF2B5EF4-FFF2-40B4-BE49-F238E27FC236}">
                  <a16:creationId xmlns:a16="http://schemas.microsoft.com/office/drawing/2014/main" id="{B9D0CC0F-710D-43F4-BC86-7637674201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59" name="Freeform: Shape 58">
              <a:extLst>
                <a:ext uri="{FF2B5EF4-FFF2-40B4-BE49-F238E27FC236}">
                  <a16:creationId xmlns:a16="http://schemas.microsoft.com/office/drawing/2014/main" id="{6FB36AB6-CB81-495A-8A33-C0BCE67D6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60" name="Freeform: Shape 59">
              <a:extLst>
                <a:ext uri="{FF2B5EF4-FFF2-40B4-BE49-F238E27FC236}">
                  <a16:creationId xmlns:a16="http://schemas.microsoft.com/office/drawing/2014/main" id="{1993F7E6-ABF6-482D-BEA5-B4E607DDB4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61" name="Freeform: Shape 60">
              <a:extLst>
                <a:ext uri="{FF2B5EF4-FFF2-40B4-BE49-F238E27FC236}">
                  <a16:creationId xmlns:a16="http://schemas.microsoft.com/office/drawing/2014/main" id="{DCA0B097-C21A-40B4-95E4-2FFA9697F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62" name="Freeform: Shape 61">
              <a:extLst>
                <a:ext uri="{FF2B5EF4-FFF2-40B4-BE49-F238E27FC236}">
                  <a16:creationId xmlns:a16="http://schemas.microsoft.com/office/drawing/2014/main" id="{AB2AF0F5-7EAA-4BAB-8DE2-D84E12417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useBgFill="1">
        <p:nvSpPr>
          <p:cNvPr id="64" name="Rectangle 63">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6" name="Rectangle 65">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68" name="Top Left">
            <a:extLst>
              <a:ext uri="{FF2B5EF4-FFF2-40B4-BE49-F238E27FC236}">
                <a16:creationId xmlns:a16="http://schemas.microsoft.com/office/drawing/2014/main" id="{A5A5770B-6417-46B2-AB01-17D7D12F6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69" name="Freeform: Shape 68">
              <a:extLst>
                <a:ext uri="{FF2B5EF4-FFF2-40B4-BE49-F238E27FC236}">
                  <a16:creationId xmlns:a16="http://schemas.microsoft.com/office/drawing/2014/main" id="{0A536F9F-E66C-409C-A5B2-F0358669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0" name="Freeform: Shape 69">
              <a:extLst>
                <a:ext uri="{FF2B5EF4-FFF2-40B4-BE49-F238E27FC236}">
                  <a16:creationId xmlns:a16="http://schemas.microsoft.com/office/drawing/2014/main" id="{D4566644-7E08-4EB9-BC6B-9BB355CFF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71" name="Freeform: Shape 70">
              <a:extLst>
                <a:ext uri="{FF2B5EF4-FFF2-40B4-BE49-F238E27FC236}">
                  <a16:creationId xmlns:a16="http://schemas.microsoft.com/office/drawing/2014/main" id="{34AF1CE7-0DFA-4867-87EA-B294B8BEC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72" name="Freeform: Shape 71">
              <a:extLst>
                <a:ext uri="{FF2B5EF4-FFF2-40B4-BE49-F238E27FC236}">
                  <a16:creationId xmlns:a16="http://schemas.microsoft.com/office/drawing/2014/main" id="{34DB8D0E-AA8B-4287-B344-03151F7D6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73" name="Freeform: Shape 72">
              <a:extLst>
                <a:ext uri="{FF2B5EF4-FFF2-40B4-BE49-F238E27FC236}">
                  <a16:creationId xmlns:a16="http://schemas.microsoft.com/office/drawing/2014/main" id="{B32511D7-000F-4C98-8E10-F000EE969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74" name="Freeform: Shape 73">
              <a:extLst>
                <a:ext uri="{FF2B5EF4-FFF2-40B4-BE49-F238E27FC236}">
                  <a16:creationId xmlns:a16="http://schemas.microsoft.com/office/drawing/2014/main" id="{EC7D5650-4C81-4A68-B408-707795105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75" name="Freeform: Shape 74">
              <a:extLst>
                <a:ext uri="{FF2B5EF4-FFF2-40B4-BE49-F238E27FC236}">
                  <a16:creationId xmlns:a16="http://schemas.microsoft.com/office/drawing/2014/main" id="{C057A7C7-4DFE-4756-B1B0-B2BDEB2894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76" name="Freeform: Shape 75">
              <a:extLst>
                <a:ext uri="{FF2B5EF4-FFF2-40B4-BE49-F238E27FC236}">
                  <a16:creationId xmlns:a16="http://schemas.microsoft.com/office/drawing/2014/main" id="{8A2E6817-8185-4F0A-84D5-B6D6B44C8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Cím 1">
            <a:extLst>
              <a:ext uri="{FF2B5EF4-FFF2-40B4-BE49-F238E27FC236}">
                <a16:creationId xmlns:a16="http://schemas.microsoft.com/office/drawing/2014/main" id="{13A8B5DA-FF82-E5B6-7C69-EBF7B5C2DDB2}"/>
              </a:ext>
            </a:extLst>
          </p:cNvPr>
          <p:cNvSpPr>
            <a:spLocks noGrp="1"/>
          </p:cNvSpPr>
          <p:nvPr>
            <p:ph type="title"/>
          </p:nvPr>
        </p:nvSpPr>
        <p:spPr>
          <a:xfrm>
            <a:off x="195073" y="570602"/>
            <a:ext cx="6797822" cy="2226076"/>
          </a:xfrm>
        </p:spPr>
        <p:txBody>
          <a:bodyPr vert="horz" lIns="91440" tIns="45720" rIns="91440" bIns="45720" rtlCol="0" anchor="ctr">
            <a:normAutofit/>
          </a:bodyPr>
          <a:lstStyle/>
          <a:p>
            <a:pPr>
              <a:lnSpc>
                <a:spcPct val="90000"/>
              </a:lnSpc>
            </a:pPr>
            <a:r>
              <a:rPr lang="en-US" sz="4200" kern="1200" dirty="0">
                <a:solidFill>
                  <a:schemeClr val="tx2"/>
                </a:solidFill>
                <a:latin typeface="+mj-lt"/>
                <a:ea typeface="+mj-ea"/>
                <a:cs typeface="+mj-cs"/>
              </a:rPr>
              <a:t>Download the sample curriculum related to your studies!</a:t>
            </a:r>
          </a:p>
        </p:txBody>
      </p:sp>
      <p:sp>
        <p:nvSpPr>
          <p:cNvPr id="3" name="Tartalom helye 2">
            <a:extLst>
              <a:ext uri="{FF2B5EF4-FFF2-40B4-BE49-F238E27FC236}">
                <a16:creationId xmlns:a16="http://schemas.microsoft.com/office/drawing/2014/main" id="{AA6EAC81-464B-2565-87CC-CFAEC068CD62}"/>
              </a:ext>
            </a:extLst>
          </p:cNvPr>
          <p:cNvSpPr>
            <a:spLocks noGrp="1"/>
          </p:cNvSpPr>
          <p:nvPr>
            <p:ph idx="1"/>
          </p:nvPr>
        </p:nvSpPr>
        <p:spPr>
          <a:xfrm>
            <a:off x="7185429" y="557190"/>
            <a:ext cx="4825329" cy="2228758"/>
          </a:xfrm>
        </p:spPr>
        <p:txBody>
          <a:bodyPr vert="horz" lIns="91440" tIns="45720" rIns="91440" bIns="45720" rtlCol="0" anchor="ctr">
            <a:normAutofit/>
          </a:bodyPr>
          <a:lstStyle/>
          <a:p>
            <a:pPr marL="0" indent="0">
              <a:buNone/>
            </a:pPr>
            <a:r>
              <a:rPr lang="en-US" b="1" kern="1200" dirty="0">
                <a:solidFill>
                  <a:schemeClr val="tx2"/>
                </a:solidFill>
                <a:latin typeface="+mn-lt"/>
                <a:ea typeface="+mn-ea"/>
                <a:cs typeface="+mn-cs"/>
              </a:rPr>
              <a:t>https://ttajekoztato.nye.hu/</a:t>
            </a:r>
          </a:p>
        </p:txBody>
      </p:sp>
      <p:grpSp>
        <p:nvGrpSpPr>
          <p:cNvPr id="78" name="Cross">
            <a:extLst>
              <a:ext uri="{FF2B5EF4-FFF2-40B4-BE49-F238E27FC236}">
                <a16:creationId xmlns:a16="http://schemas.microsoft.com/office/drawing/2014/main" id="{1795ACC5-EAA8-49A7-8476-8CC442F6BA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 y="2819400"/>
            <a:ext cx="118872" cy="118872"/>
            <a:chOff x="1175347" y="3733800"/>
            <a:chExt cx="118872" cy="118872"/>
          </a:xfrm>
        </p:grpSpPr>
        <p:cxnSp>
          <p:nvCxnSpPr>
            <p:cNvPr id="79" name="Straight Connector 78">
              <a:extLst>
                <a:ext uri="{FF2B5EF4-FFF2-40B4-BE49-F238E27FC236}">
                  <a16:creationId xmlns:a16="http://schemas.microsoft.com/office/drawing/2014/main" id="{B32076EE-3F8D-4EE8-9E12-BF84CCEFC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80" name="Straight Connector 79">
              <a:extLst>
                <a:ext uri="{FF2B5EF4-FFF2-40B4-BE49-F238E27FC236}">
                  <a16:creationId xmlns:a16="http://schemas.microsoft.com/office/drawing/2014/main" id="{09F51D8E-1E16-44D4-B92F-EC560FBA12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pic>
        <p:nvPicPr>
          <p:cNvPr id="5" name="Kép 4" descr="A képen ruházat, Emberi arc, mosoly, nő látható&#10;&#10;Automatikusan generált leírás">
            <a:extLst>
              <a:ext uri="{FF2B5EF4-FFF2-40B4-BE49-F238E27FC236}">
                <a16:creationId xmlns:a16="http://schemas.microsoft.com/office/drawing/2014/main" id="{615DDBB0-63D0-EEC3-8342-D87E874049F3}"/>
              </a:ext>
            </a:extLst>
          </p:cNvPr>
          <p:cNvPicPr>
            <a:picLocks noChangeAspect="1"/>
          </p:cNvPicPr>
          <p:nvPr/>
        </p:nvPicPr>
        <p:blipFill>
          <a:blip r:embed="rId2"/>
          <a:srcRect t="943"/>
          <a:stretch/>
        </p:blipFill>
        <p:spPr>
          <a:xfrm>
            <a:off x="-207771" y="2551054"/>
            <a:ext cx="12604493" cy="4182669"/>
          </a:xfrm>
          <a:prstGeom prst="rect">
            <a:avLst/>
          </a:prstGeom>
        </p:spPr>
      </p:pic>
      <p:grpSp>
        <p:nvGrpSpPr>
          <p:cNvPr id="82" name="Bottom Right">
            <a:extLst>
              <a:ext uri="{FF2B5EF4-FFF2-40B4-BE49-F238E27FC236}">
                <a16:creationId xmlns:a16="http://schemas.microsoft.com/office/drawing/2014/main" id="{12F35727-3C3D-4386-A43D-B7E383FE87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83" name="Graphic 157">
              <a:extLst>
                <a:ext uri="{FF2B5EF4-FFF2-40B4-BE49-F238E27FC236}">
                  <a16:creationId xmlns:a16="http://schemas.microsoft.com/office/drawing/2014/main" id="{6F3A1E6A-B6DD-405A-93C7-1557BFB359E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85" name="Freeform: Shape 84">
                <a:extLst>
                  <a:ext uri="{FF2B5EF4-FFF2-40B4-BE49-F238E27FC236}">
                    <a16:creationId xmlns:a16="http://schemas.microsoft.com/office/drawing/2014/main" id="{B878000A-A62E-49E8-96FD-2E579B8FA9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86" name="Freeform: Shape 85">
                <a:extLst>
                  <a:ext uri="{FF2B5EF4-FFF2-40B4-BE49-F238E27FC236}">
                    <a16:creationId xmlns:a16="http://schemas.microsoft.com/office/drawing/2014/main" id="{E2E38DA2-AB89-4963-9CA6-5A3500E8B6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87" name="Freeform: Shape 86">
                <a:extLst>
                  <a:ext uri="{FF2B5EF4-FFF2-40B4-BE49-F238E27FC236}">
                    <a16:creationId xmlns:a16="http://schemas.microsoft.com/office/drawing/2014/main" id="{7CB87E63-DE4F-4F06-8AE7-1258DBD1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88" name="Freeform: Shape 87">
                <a:extLst>
                  <a:ext uri="{FF2B5EF4-FFF2-40B4-BE49-F238E27FC236}">
                    <a16:creationId xmlns:a16="http://schemas.microsoft.com/office/drawing/2014/main" id="{1F044D3C-A51B-449D-A9B4-F64C28BBD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89" name="Freeform: Shape 88">
                <a:extLst>
                  <a:ext uri="{FF2B5EF4-FFF2-40B4-BE49-F238E27FC236}">
                    <a16:creationId xmlns:a16="http://schemas.microsoft.com/office/drawing/2014/main" id="{FF5D5D63-B69F-421E-A521-89C0A462A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90" name="Freeform: Shape 89">
                <a:extLst>
                  <a:ext uri="{FF2B5EF4-FFF2-40B4-BE49-F238E27FC236}">
                    <a16:creationId xmlns:a16="http://schemas.microsoft.com/office/drawing/2014/main" id="{CB0AFCC1-7C0A-458F-B690-D1C8EA70F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91" name="Freeform: Shape 90">
                <a:extLst>
                  <a:ext uri="{FF2B5EF4-FFF2-40B4-BE49-F238E27FC236}">
                    <a16:creationId xmlns:a16="http://schemas.microsoft.com/office/drawing/2014/main" id="{DFD73C3C-FD1A-4D54-B97F-6DDBA56CC2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84" name="Freeform: Shape 83">
              <a:extLst>
                <a:ext uri="{FF2B5EF4-FFF2-40B4-BE49-F238E27FC236}">
                  <a16:creationId xmlns:a16="http://schemas.microsoft.com/office/drawing/2014/main" id="{D9A820D7-9B66-4F1F-A005-35D5A9925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Ellipszis 5">
            <a:extLst>
              <a:ext uri="{FF2B5EF4-FFF2-40B4-BE49-F238E27FC236}">
                <a16:creationId xmlns:a16="http://schemas.microsoft.com/office/drawing/2014/main" id="{CAEBA2AB-5629-9E54-56A8-D2D5E79651B0}"/>
              </a:ext>
            </a:extLst>
          </p:cNvPr>
          <p:cNvSpPr/>
          <p:nvPr/>
        </p:nvSpPr>
        <p:spPr>
          <a:xfrm>
            <a:off x="1000186" y="5460560"/>
            <a:ext cx="3214463" cy="1056272"/>
          </a:xfrm>
          <a:prstGeom prst="ellipse">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hu-HU"/>
          </a:p>
        </p:txBody>
      </p:sp>
    </p:spTree>
    <p:extLst>
      <p:ext uri="{BB962C8B-B14F-4D97-AF65-F5344CB8AC3E}">
        <p14:creationId xmlns:p14="http://schemas.microsoft.com/office/powerpoint/2010/main" val="2830549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9B25CF43-5D57-AFB2-660C-6D8881A0CDF6}"/>
              </a:ext>
            </a:extLst>
          </p:cNvPr>
          <p:cNvPicPr>
            <a:picLocks noGrp="1" noChangeAspect="1"/>
          </p:cNvPicPr>
          <p:nvPr>
            <p:ph idx="1"/>
          </p:nvPr>
        </p:nvPicPr>
        <p:blipFill>
          <a:blip r:embed="rId2"/>
          <a:stretch>
            <a:fillRect/>
          </a:stretch>
        </p:blipFill>
        <p:spPr>
          <a:xfrm>
            <a:off x="674915" y="287677"/>
            <a:ext cx="10515600" cy="2816121"/>
          </a:xfrm>
        </p:spPr>
      </p:pic>
      <p:pic>
        <p:nvPicPr>
          <p:cNvPr id="7" name="Kép 6">
            <a:extLst>
              <a:ext uri="{FF2B5EF4-FFF2-40B4-BE49-F238E27FC236}">
                <a16:creationId xmlns:a16="http://schemas.microsoft.com/office/drawing/2014/main" id="{AE6BF1EC-63F3-1879-B691-E2F86EA5150F}"/>
              </a:ext>
            </a:extLst>
          </p:cNvPr>
          <p:cNvPicPr>
            <a:picLocks noChangeAspect="1"/>
          </p:cNvPicPr>
          <p:nvPr/>
        </p:nvPicPr>
        <p:blipFill>
          <a:blip r:embed="rId3"/>
          <a:stretch>
            <a:fillRect/>
          </a:stretch>
        </p:blipFill>
        <p:spPr>
          <a:xfrm>
            <a:off x="674915" y="3273489"/>
            <a:ext cx="10515600" cy="3947586"/>
          </a:xfrm>
          <a:prstGeom prst="rect">
            <a:avLst/>
          </a:prstGeom>
        </p:spPr>
      </p:pic>
      <p:sp>
        <p:nvSpPr>
          <p:cNvPr id="8" name="Nyíl: balra mutató 7">
            <a:extLst>
              <a:ext uri="{FF2B5EF4-FFF2-40B4-BE49-F238E27FC236}">
                <a16:creationId xmlns:a16="http://schemas.microsoft.com/office/drawing/2014/main" id="{8011D15D-BBBE-CE46-86CF-C0F7FBCBC838}"/>
              </a:ext>
            </a:extLst>
          </p:cNvPr>
          <p:cNvSpPr/>
          <p:nvPr/>
        </p:nvSpPr>
        <p:spPr>
          <a:xfrm>
            <a:off x="6477000" y="2013857"/>
            <a:ext cx="1436914" cy="21771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037501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artalom helye 4">
            <a:extLst>
              <a:ext uri="{FF2B5EF4-FFF2-40B4-BE49-F238E27FC236}">
                <a16:creationId xmlns:a16="http://schemas.microsoft.com/office/drawing/2014/main" id="{D66DFE48-F6D0-2636-91F2-540EFCBA906E}"/>
              </a:ext>
            </a:extLst>
          </p:cNvPr>
          <p:cNvPicPr>
            <a:picLocks noGrp="1" noChangeAspect="1"/>
          </p:cNvPicPr>
          <p:nvPr>
            <p:ph idx="1"/>
          </p:nvPr>
        </p:nvPicPr>
        <p:blipFill>
          <a:blip r:embed="rId2"/>
          <a:stretch>
            <a:fillRect/>
          </a:stretch>
        </p:blipFill>
        <p:spPr>
          <a:xfrm>
            <a:off x="113610" y="849086"/>
            <a:ext cx="11964780" cy="4550228"/>
          </a:xfrm>
        </p:spPr>
      </p:pic>
      <p:sp>
        <p:nvSpPr>
          <p:cNvPr id="6" name="Szövegdoboz 5">
            <a:extLst>
              <a:ext uri="{FF2B5EF4-FFF2-40B4-BE49-F238E27FC236}">
                <a16:creationId xmlns:a16="http://schemas.microsoft.com/office/drawing/2014/main" id="{F33966C1-B4E2-E921-4C14-6B6B62A66E81}"/>
              </a:ext>
            </a:extLst>
          </p:cNvPr>
          <p:cNvSpPr txBox="1"/>
          <p:nvPr/>
        </p:nvSpPr>
        <p:spPr>
          <a:xfrm>
            <a:off x="388819" y="5660571"/>
            <a:ext cx="11414361" cy="954107"/>
          </a:xfrm>
          <a:prstGeom prst="rect">
            <a:avLst/>
          </a:prstGeom>
          <a:noFill/>
        </p:spPr>
        <p:txBody>
          <a:bodyPr wrap="square" rtlCol="0">
            <a:spAutoFit/>
          </a:bodyPr>
          <a:lstStyle/>
          <a:p>
            <a:r>
              <a:rPr lang="en-US" sz="2800" dirty="0"/>
              <a:t>an optional course according to the institutional offer</a:t>
            </a:r>
            <a:r>
              <a:rPr lang="hu-HU" sz="2800" dirty="0"/>
              <a:t> – „C” </a:t>
            </a:r>
            <a:r>
              <a:rPr lang="hu-HU" sz="2800" dirty="0" err="1"/>
              <a:t>type</a:t>
            </a:r>
            <a:r>
              <a:rPr lang="hu-HU" sz="2800" dirty="0"/>
              <a:t> </a:t>
            </a:r>
            <a:r>
              <a:rPr lang="hu-HU" sz="2800" dirty="0" err="1"/>
              <a:t>courses</a:t>
            </a:r>
            <a:endParaRPr lang="hu-HU" sz="2800" dirty="0"/>
          </a:p>
        </p:txBody>
      </p:sp>
    </p:spTree>
    <p:extLst>
      <p:ext uri="{BB962C8B-B14F-4D97-AF65-F5344CB8AC3E}">
        <p14:creationId xmlns:p14="http://schemas.microsoft.com/office/powerpoint/2010/main" val="3262818420"/>
      </p:ext>
    </p:extLst>
  </p:cSld>
  <p:clrMapOvr>
    <a:masterClrMapping/>
  </p:clrMapOvr>
</p:sld>
</file>

<file path=ppt/theme/theme1.xml><?xml version="1.0" encoding="utf-8"?>
<a:theme xmlns:a="http://schemas.openxmlformats.org/drawingml/2006/main" name="ExploreVTI">
  <a:themeElements>
    <a:clrScheme name="AnalogousFromRegularSeed_2SEEDS">
      <a:dk1>
        <a:srgbClr val="000000"/>
      </a:dk1>
      <a:lt1>
        <a:srgbClr val="FFFFFF"/>
      </a:lt1>
      <a:dk2>
        <a:srgbClr val="262441"/>
      </a:dk2>
      <a:lt2>
        <a:srgbClr val="E2E8E5"/>
      </a:lt2>
      <a:accent1>
        <a:srgbClr val="D21A7C"/>
      </a:accent1>
      <a:accent2>
        <a:srgbClr val="E42CDA"/>
      </a:accent2>
      <a:accent3>
        <a:srgbClr val="E42C41"/>
      </a:accent3>
      <a:accent4>
        <a:srgbClr val="18BD3E"/>
      </a:accent4>
      <a:accent5>
        <a:srgbClr val="24BA85"/>
      </a:accent5>
      <a:accent6>
        <a:srgbClr val="18B4BE"/>
      </a:accent6>
      <a:hlink>
        <a:srgbClr val="30925E"/>
      </a:hlink>
      <a:folHlink>
        <a:srgbClr val="7F7F7F"/>
      </a:folHlink>
    </a:clrScheme>
    <a:fontScheme name="Custom 23">
      <a:majorFont>
        <a:latin typeface="Sagona Boo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81</TotalTime>
  <Words>509</Words>
  <Application>Microsoft Office PowerPoint</Application>
  <PresentationFormat>Szélesvásznú</PresentationFormat>
  <Paragraphs>46</Paragraphs>
  <Slides>15</Slides>
  <Notes>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15</vt:i4>
      </vt:variant>
    </vt:vector>
  </HeadingPairs>
  <TitlesOfParts>
    <vt:vector size="23" baseType="lpstr">
      <vt:lpstr>Arial</vt:lpstr>
      <vt:lpstr>Avenir Next LT Pro</vt:lpstr>
      <vt:lpstr>AvenirNext LT Pro Medium</vt:lpstr>
      <vt:lpstr>Roboto</vt:lpstr>
      <vt:lpstr>Sagona Book</vt:lpstr>
      <vt:lpstr>Times New Roman</vt:lpstr>
      <vt:lpstr>Wingdings</vt:lpstr>
      <vt:lpstr>ExploreVTI</vt:lpstr>
      <vt:lpstr>Orientation day   NEPTUN USER GUIDE FOR STUDENTS</vt:lpstr>
      <vt:lpstr>THE DATE OF PERSONAL ENROLMENT IS FOR ALL THOSE ENROLLED IN BACHELOR STUDIES OR MASTER STUDIES: </vt:lpstr>
      <vt:lpstr>Book an appointment!</vt:lpstr>
      <vt:lpstr>PowerPoint-bemutató</vt:lpstr>
      <vt:lpstr>Your login name is your Neptun code, and the password for the first time is the word ’Ne’ and your birth date (YYYYMMDD). You will need to change the password after you logged in.</vt:lpstr>
      <vt:lpstr>Registration – every semester!</vt:lpstr>
      <vt:lpstr>Download the sample curriculum related to your studies!</vt:lpstr>
      <vt:lpstr>PowerPoint-bemutató</vt:lpstr>
      <vt:lpstr>PowerPoint-bemutató</vt:lpstr>
      <vt:lpstr>Register for subjects</vt:lpstr>
      <vt:lpstr>PowerPoint-bemutató</vt:lpstr>
      <vt:lpstr>PowerPoint-bemutató</vt:lpstr>
      <vt:lpstr>Drop subject </vt:lpstr>
      <vt:lpstr>https://tfo.nye.hu/hu/node/20  Neptun User Guide for students (NEW!)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Fejérvári Katalin</dc:creator>
  <cp:lastModifiedBy>Fejérvári Katalin</cp:lastModifiedBy>
  <cp:revision>1</cp:revision>
  <dcterms:created xsi:type="dcterms:W3CDTF">2024-09-02T18:21:54Z</dcterms:created>
  <dcterms:modified xsi:type="dcterms:W3CDTF">2024-09-02T19:43:02Z</dcterms:modified>
</cp:coreProperties>
</file>